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5" r:id="rId3"/>
    <p:sldId id="276" r:id="rId4"/>
    <p:sldId id="291" r:id="rId5"/>
    <p:sldId id="277" r:id="rId6"/>
    <p:sldId id="286" r:id="rId7"/>
    <p:sldId id="293" r:id="rId8"/>
    <p:sldId id="292" r:id="rId9"/>
    <p:sldId id="295" r:id="rId10"/>
    <p:sldId id="296" r:id="rId11"/>
    <p:sldId id="297" r:id="rId12"/>
    <p:sldId id="298" r:id="rId13"/>
    <p:sldId id="278" r:id="rId14"/>
    <p:sldId id="265" r:id="rId15"/>
    <p:sldId id="279" r:id="rId16"/>
    <p:sldId id="294" r:id="rId17"/>
    <p:sldId id="299" r:id="rId18"/>
    <p:sldId id="266" r:id="rId19"/>
    <p:sldId id="287" r:id="rId20"/>
    <p:sldId id="305" r:id="rId21"/>
    <p:sldId id="300" r:id="rId22"/>
    <p:sldId id="301" r:id="rId23"/>
    <p:sldId id="302" r:id="rId24"/>
    <p:sldId id="303" r:id="rId25"/>
    <p:sldId id="274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FAF0B-7D1E-4FF9-AE52-63C258E0E1C4}" v="46" dt="2025-12-16T02:20:16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6"/>
  </p:normalViewPr>
  <p:slideViewPr>
    <p:cSldViewPr snapToGrid="0">
      <p:cViewPr>
        <p:scale>
          <a:sx n="70" d="100"/>
          <a:sy n="70" d="100"/>
        </p:scale>
        <p:origin x="1123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Pritchard" userId="73f0065d26fe215b" providerId="LiveId" clId="{9DAD58BE-128C-4BEC-86EB-F825629222EF}"/>
    <pc:docChg chg="undo redo custSel addSld delSld modSld sldOrd">
      <pc:chgData name="Evan Pritchard" userId="73f0065d26fe215b" providerId="LiveId" clId="{9DAD58BE-128C-4BEC-86EB-F825629222EF}" dt="2025-12-16T02:22:14.657" v="5533" actId="255"/>
      <pc:docMkLst>
        <pc:docMk/>
      </pc:docMkLst>
      <pc:sldChg chg="modSp mod">
        <pc:chgData name="Evan Pritchard" userId="73f0065d26fe215b" providerId="LiveId" clId="{9DAD58BE-128C-4BEC-86EB-F825629222EF}" dt="2025-12-16T01:02:54.696" v="5115" actId="20577"/>
        <pc:sldMkLst>
          <pc:docMk/>
          <pc:sldMk cId="2259308896" sldId="256"/>
        </pc:sldMkLst>
        <pc:spChg chg="mod">
          <ac:chgData name="Evan Pritchard" userId="73f0065d26fe215b" providerId="LiveId" clId="{9DAD58BE-128C-4BEC-86EB-F825629222EF}" dt="2025-12-16T01:02:54.696" v="5115" actId="20577"/>
          <ac:spMkLst>
            <pc:docMk/>
            <pc:sldMk cId="2259308896" sldId="256"/>
            <ac:spMk id="5" creationId="{27228BAE-048B-681E-DD8D-BD96B22560E0}"/>
          </ac:spMkLst>
        </pc:spChg>
      </pc:sldChg>
      <pc:sldChg chg="addSp modSp mod ord">
        <pc:chgData name="Evan Pritchard" userId="73f0065d26fe215b" providerId="LiveId" clId="{9DAD58BE-128C-4BEC-86EB-F825629222EF}" dt="2025-12-15T23:27:27.070" v="3644" actId="255"/>
        <pc:sldMkLst>
          <pc:docMk/>
          <pc:sldMk cId="2563119616" sldId="265"/>
        </pc:sldMkLst>
        <pc:spChg chg="add mod">
          <ac:chgData name="Evan Pritchard" userId="73f0065d26fe215b" providerId="LiveId" clId="{9DAD58BE-128C-4BEC-86EB-F825629222EF}" dt="2025-12-15T23:15:52.811" v="2193" actId="20577"/>
          <ac:spMkLst>
            <pc:docMk/>
            <pc:sldMk cId="2563119616" sldId="265"/>
            <ac:spMk id="2" creationId="{38813737-D129-21D2-5868-B265AB049635}"/>
          </ac:spMkLst>
        </pc:spChg>
        <pc:spChg chg="add mod">
          <ac:chgData name="Evan Pritchard" userId="73f0065d26fe215b" providerId="LiveId" clId="{9DAD58BE-128C-4BEC-86EB-F825629222EF}" dt="2025-12-15T23:16:49.313" v="2371" actId="20577"/>
          <ac:spMkLst>
            <pc:docMk/>
            <pc:sldMk cId="2563119616" sldId="265"/>
            <ac:spMk id="3" creationId="{DE41C741-A7AE-EDA1-4471-D8FC60B7F0AE}"/>
          </ac:spMkLst>
        </pc:spChg>
        <pc:spChg chg="mod">
          <ac:chgData name="Evan Pritchard" userId="73f0065d26fe215b" providerId="LiveId" clId="{9DAD58BE-128C-4BEC-86EB-F825629222EF}" dt="2025-12-15T23:14:38.014" v="2094" actId="14100"/>
          <ac:spMkLst>
            <pc:docMk/>
            <pc:sldMk cId="2563119616" sldId="265"/>
            <ac:spMk id="16" creationId="{9EA43EF1-009B-DB7B-7D0C-2867BEE9636E}"/>
          </ac:spMkLst>
        </pc:spChg>
        <pc:spChg chg="mod">
          <ac:chgData name="Evan Pritchard" userId="73f0065d26fe215b" providerId="LiveId" clId="{9DAD58BE-128C-4BEC-86EB-F825629222EF}" dt="2025-12-15T23:27:27.070" v="3644" actId="255"/>
          <ac:spMkLst>
            <pc:docMk/>
            <pc:sldMk cId="2563119616" sldId="265"/>
            <ac:spMk id="35" creationId="{978E9DBF-D6A0-80E9-5F4C-B1782C5CD470}"/>
          </ac:spMkLst>
        </pc:spChg>
        <pc:spChg chg="mod">
          <ac:chgData name="Evan Pritchard" userId="73f0065d26fe215b" providerId="LiveId" clId="{9DAD58BE-128C-4BEC-86EB-F825629222EF}" dt="2025-12-15T23:15:49.244" v="2191" actId="1076"/>
          <ac:spMkLst>
            <pc:docMk/>
            <pc:sldMk cId="2563119616" sldId="265"/>
            <ac:spMk id="91" creationId="{8B0290DE-3F6E-5FEE-C40F-C7B3E29C3A73}"/>
          </ac:spMkLst>
        </pc:spChg>
        <pc:spChg chg="mod">
          <ac:chgData name="Evan Pritchard" userId="73f0065d26fe215b" providerId="LiveId" clId="{9DAD58BE-128C-4BEC-86EB-F825629222EF}" dt="2025-12-15T23:20:28.304" v="2992" actId="14100"/>
          <ac:spMkLst>
            <pc:docMk/>
            <pc:sldMk cId="2563119616" sldId="265"/>
            <ac:spMk id="92" creationId="{94CC2695-FBEB-3190-E800-570E546F9F9D}"/>
          </ac:spMkLst>
        </pc:spChg>
        <pc:spChg chg="mod">
          <ac:chgData name="Evan Pritchard" userId="73f0065d26fe215b" providerId="LiveId" clId="{9DAD58BE-128C-4BEC-86EB-F825629222EF}" dt="2025-12-15T23:16:55.747" v="2378" actId="20577"/>
          <ac:spMkLst>
            <pc:docMk/>
            <pc:sldMk cId="2563119616" sldId="265"/>
            <ac:spMk id="93" creationId="{D9B5BCF7-83AF-F5C9-0423-147C64DDC51B}"/>
          </ac:spMkLst>
        </pc:spChg>
        <pc:spChg chg="mod">
          <ac:chgData name="Evan Pritchard" userId="73f0065d26fe215b" providerId="LiveId" clId="{9DAD58BE-128C-4BEC-86EB-F825629222EF}" dt="2025-12-15T23:15:49.244" v="2191" actId="1076"/>
          <ac:spMkLst>
            <pc:docMk/>
            <pc:sldMk cId="2563119616" sldId="265"/>
            <ac:spMk id="95" creationId="{9C9924F1-3753-74B2-DDD5-B5340BB785AE}"/>
          </ac:spMkLst>
        </pc:spChg>
      </pc:sldChg>
      <pc:sldChg chg="addSp delSp modSp mod">
        <pc:chgData name="Evan Pritchard" userId="73f0065d26fe215b" providerId="LiveId" clId="{9DAD58BE-128C-4BEC-86EB-F825629222EF}" dt="2025-12-15T23:56:02.322" v="4866" actId="20577"/>
        <pc:sldMkLst>
          <pc:docMk/>
          <pc:sldMk cId="2721508595" sldId="266"/>
        </pc:sldMkLst>
        <pc:spChg chg="add del mod">
          <ac:chgData name="Evan Pritchard" userId="73f0065d26fe215b" providerId="LiveId" clId="{9DAD58BE-128C-4BEC-86EB-F825629222EF}" dt="2025-12-15T23:31:24.231" v="4113" actId="478"/>
          <ac:spMkLst>
            <pc:docMk/>
            <pc:sldMk cId="2721508595" sldId="266"/>
            <ac:spMk id="3" creationId="{8265C3D3-1E5B-38FD-5523-2130A70FB526}"/>
          </ac:spMkLst>
        </pc:spChg>
        <pc:spChg chg="del">
          <ac:chgData name="Evan Pritchard" userId="73f0065d26fe215b" providerId="LiveId" clId="{9DAD58BE-128C-4BEC-86EB-F825629222EF}" dt="2025-12-15T23:31:35.875" v="4115" actId="478"/>
          <ac:spMkLst>
            <pc:docMk/>
            <pc:sldMk cId="2721508595" sldId="266"/>
            <ac:spMk id="4" creationId="{9B9ED227-95A7-4B08-91FE-5E0EF0D41D20}"/>
          </ac:spMkLst>
        </pc:spChg>
        <pc:spChg chg="del">
          <ac:chgData name="Evan Pritchard" userId="73f0065d26fe215b" providerId="LiveId" clId="{9DAD58BE-128C-4BEC-86EB-F825629222EF}" dt="2025-12-15T23:31:30.331" v="4114" actId="478"/>
          <ac:spMkLst>
            <pc:docMk/>
            <pc:sldMk cId="2721508595" sldId="266"/>
            <ac:spMk id="5" creationId="{9C2ECAAA-1E9C-4845-8EA9-E11A76F08150}"/>
          </ac:spMkLst>
        </pc:spChg>
        <pc:spChg chg="add del mod">
          <ac:chgData name="Evan Pritchard" userId="73f0065d26fe215b" providerId="LiveId" clId="{9DAD58BE-128C-4BEC-86EB-F825629222EF}" dt="2025-12-15T23:31:30.331" v="4114" actId="478"/>
          <ac:spMkLst>
            <pc:docMk/>
            <pc:sldMk cId="2721508595" sldId="266"/>
            <ac:spMk id="7" creationId="{816AB00E-7470-21C8-3954-D46E561270A8}"/>
          </ac:spMkLst>
        </pc:spChg>
        <pc:spChg chg="add del mod">
          <ac:chgData name="Evan Pritchard" userId="73f0065d26fe215b" providerId="LiveId" clId="{9DAD58BE-128C-4BEC-86EB-F825629222EF}" dt="2025-12-15T23:31:30.331" v="4114" actId="478"/>
          <ac:spMkLst>
            <pc:docMk/>
            <pc:sldMk cId="2721508595" sldId="266"/>
            <ac:spMk id="10" creationId="{980F2DA2-6B4F-EFD1-1EE2-AFF3C364248D}"/>
          </ac:spMkLst>
        </pc:spChg>
        <pc:spChg chg="add del mod">
          <ac:chgData name="Evan Pritchard" userId="73f0065d26fe215b" providerId="LiveId" clId="{9DAD58BE-128C-4BEC-86EB-F825629222EF}" dt="2025-12-15T23:31:35.875" v="4115" actId="478"/>
          <ac:spMkLst>
            <pc:docMk/>
            <pc:sldMk cId="2721508595" sldId="266"/>
            <ac:spMk id="12" creationId="{8122DE73-E2C9-B4B2-D530-34E944CA03CF}"/>
          </ac:spMkLst>
        </pc:spChg>
        <pc:spChg chg="del">
          <ac:chgData name="Evan Pritchard" userId="73f0065d26fe215b" providerId="LiveId" clId="{9DAD58BE-128C-4BEC-86EB-F825629222EF}" dt="2025-12-15T23:31:30.331" v="4114" actId="478"/>
          <ac:spMkLst>
            <pc:docMk/>
            <pc:sldMk cId="2721508595" sldId="266"/>
            <ac:spMk id="13" creationId="{28CDBA4D-392D-EF87-B0DB-6284C88E13E8}"/>
          </ac:spMkLst>
        </pc:spChg>
        <pc:spChg chg="del">
          <ac:chgData name="Evan Pritchard" userId="73f0065d26fe215b" providerId="LiveId" clId="{9DAD58BE-128C-4BEC-86EB-F825629222EF}" dt="2025-12-15T23:31:30.331" v="4114" actId="478"/>
          <ac:spMkLst>
            <pc:docMk/>
            <pc:sldMk cId="2721508595" sldId="266"/>
            <ac:spMk id="14" creationId="{0A7D71A8-B372-410F-100C-83EBF28378DA}"/>
          </ac:spMkLst>
        </pc:spChg>
        <pc:spChg chg="del">
          <ac:chgData name="Evan Pritchard" userId="73f0065d26fe215b" providerId="LiveId" clId="{9DAD58BE-128C-4BEC-86EB-F825629222EF}" dt="2025-12-15T23:31:35.875" v="4115" actId="478"/>
          <ac:spMkLst>
            <pc:docMk/>
            <pc:sldMk cId="2721508595" sldId="266"/>
            <ac:spMk id="16" creationId="{762BDD5F-A1CB-7807-A241-B23CFAD74EC7}"/>
          </ac:spMkLst>
        </pc:spChg>
        <pc:spChg chg="add del mod">
          <ac:chgData name="Evan Pritchard" userId="73f0065d26fe215b" providerId="LiveId" clId="{9DAD58BE-128C-4BEC-86EB-F825629222EF}" dt="2025-12-15T23:31:35.875" v="4115" actId="478"/>
          <ac:spMkLst>
            <pc:docMk/>
            <pc:sldMk cId="2721508595" sldId="266"/>
            <ac:spMk id="17" creationId="{C07BCB2F-4BA3-70AF-4CCF-3A4350477F86}"/>
          </ac:spMkLst>
        </pc:spChg>
        <pc:spChg chg="add del mod">
          <ac:chgData name="Evan Pritchard" userId="73f0065d26fe215b" providerId="LiveId" clId="{9DAD58BE-128C-4BEC-86EB-F825629222EF}" dt="2025-12-15T23:31:35.875" v="4115" actId="478"/>
          <ac:spMkLst>
            <pc:docMk/>
            <pc:sldMk cId="2721508595" sldId="266"/>
            <ac:spMk id="19" creationId="{917DECCA-ED54-856D-907D-1A81278DB6E3}"/>
          </ac:spMkLst>
        </pc:spChg>
        <pc:spChg chg="add del mod">
          <ac:chgData name="Evan Pritchard" userId="73f0065d26fe215b" providerId="LiveId" clId="{9DAD58BE-128C-4BEC-86EB-F825629222EF}" dt="2025-12-15T23:31:35.875" v="4115" actId="478"/>
          <ac:spMkLst>
            <pc:docMk/>
            <pc:sldMk cId="2721508595" sldId="266"/>
            <ac:spMk id="21" creationId="{AEF7765D-EE3E-85D6-49F9-FC9C71A0B919}"/>
          </ac:spMkLst>
        </pc:spChg>
        <pc:spChg chg="add del mod">
          <ac:chgData name="Evan Pritchard" userId="73f0065d26fe215b" providerId="LiveId" clId="{9DAD58BE-128C-4BEC-86EB-F825629222EF}" dt="2025-12-15T23:31:39.650" v="4116" actId="478"/>
          <ac:spMkLst>
            <pc:docMk/>
            <pc:sldMk cId="2721508595" sldId="266"/>
            <ac:spMk id="23" creationId="{41C2F3AA-1694-3337-58DC-3B53C5B6C170}"/>
          </ac:spMkLst>
        </pc:spChg>
        <pc:spChg chg="mod">
          <ac:chgData name="Evan Pritchard" userId="73f0065d26fe215b" providerId="LiveId" clId="{9DAD58BE-128C-4BEC-86EB-F825629222EF}" dt="2025-12-15T23:31:15.642" v="4111" actId="1076"/>
          <ac:spMkLst>
            <pc:docMk/>
            <pc:sldMk cId="2721508595" sldId="266"/>
            <ac:spMk id="24" creationId="{97EFE406-7799-825C-C7AD-B4F51349C75F}"/>
          </ac:spMkLst>
        </pc:spChg>
        <pc:spChg chg="add del mod">
          <ac:chgData name="Evan Pritchard" userId="73f0065d26fe215b" providerId="LiveId" clId="{9DAD58BE-128C-4BEC-86EB-F825629222EF}" dt="2025-12-15T23:31:39.650" v="4116" actId="478"/>
          <ac:spMkLst>
            <pc:docMk/>
            <pc:sldMk cId="2721508595" sldId="266"/>
            <ac:spMk id="26" creationId="{89764DB4-7D45-E1AC-9230-1C3329273379}"/>
          </ac:spMkLst>
        </pc:spChg>
        <pc:spChg chg="add mod">
          <ac:chgData name="Evan Pritchard" userId="73f0065d26fe215b" providerId="LiveId" clId="{9DAD58BE-128C-4BEC-86EB-F825629222EF}" dt="2025-12-15T23:39:48.604" v="4619" actId="208"/>
          <ac:spMkLst>
            <pc:docMk/>
            <pc:sldMk cId="2721508595" sldId="266"/>
            <ac:spMk id="29" creationId="{9A7ACC9F-CB6D-63FF-7B5B-6E7972C32EA5}"/>
          </ac:spMkLst>
        </pc:spChg>
        <pc:spChg chg="add mod">
          <ac:chgData name="Evan Pritchard" userId="73f0065d26fe215b" providerId="LiveId" clId="{9DAD58BE-128C-4BEC-86EB-F825629222EF}" dt="2025-12-15T23:40:00.039" v="4622" actId="208"/>
          <ac:spMkLst>
            <pc:docMk/>
            <pc:sldMk cId="2721508595" sldId="266"/>
            <ac:spMk id="30" creationId="{FDC5BFCB-1590-9C5D-AA08-B30AAC40BD57}"/>
          </ac:spMkLst>
        </pc:spChg>
        <pc:spChg chg="add mod">
          <ac:chgData name="Evan Pritchard" userId="73f0065d26fe215b" providerId="LiveId" clId="{9DAD58BE-128C-4BEC-86EB-F825629222EF}" dt="2025-12-15T23:40:12.292" v="4625" actId="208"/>
          <ac:spMkLst>
            <pc:docMk/>
            <pc:sldMk cId="2721508595" sldId="266"/>
            <ac:spMk id="31" creationId="{1010D2CB-ECE3-8FBE-7FAC-349D8C3F6AED}"/>
          </ac:spMkLst>
        </pc:spChg>
        <pc:spChg chg="mod">
          <ac:chgData name="Evan Pritchard" userId="73f0065d26fe215b" providerId="LiveId" clId="{9DAD58BE-128C-4BEC-86EB-F825629222EF}" dt="2025-12-15T23:56:02.322" v="4866" actId="20577"/>
          <ac:spMkLst>
            <pc:docMk/>
            <pc:sldMk cId="2721508595" sldId="266"/>
            <ac:spMk id="33" creationId="{656A71C0-3B42-35AC-B2B7-6A108044BE29}"/>
          </ac:spMkLst>
        </pc:spChg>
        <pc:spChg chg="del">
          <ac:chgData name="Evan Pritchard" userId="73f0065d26fe215b" providerId="LiveId" clId="{9DAD58BE-128C-4BEC-86EB-F825629222EF}" dt="2025-12-15T23:31:30.331" v="4114" actId="478"/>
          <ac:spMkLst>
            <pc:docMk/>
            <pc:sldMk cId="2721508595" sldId="266"/>
            <ac:spMk id="39" creationId="{0BF224F1-5D4B-786D-DAC6-9E999EF34BBD}"/>
          </ac:spMkLst>
        </pc:spChg>
        <pc:picChg chg="del">
          <ac:chgData name="Evan Pritchard" userId="73f0065d26fe215b" providerId="LiveId" clId="{9DAD58BE-128C-4BEC-86EB-F825629222EF}" dt="2025-12-15T23:31:20.570" v="4112" actId="478"/>
          <ac:picMkLst>
            <pc:docMk/>
            <pc:sldMk cId="2721508595" sldId="266"/>
            <ac:picMk id="8" creationId="{D1EEF821-946B-05F6-7AA4-2EB5D46893C1}"/>
          </ac:picMkLst>
        </pc:picChg>
        <pc:picChg chg="add del mod">
          <ac:chgData name="Evan Pritchard" userId="73f0065d26fe215b" providerId="LiveId" clId="{9DAD58BE-128C-4BEC-86EB-F825629222EF}" dt="2025-12-15T23:40:23.572" v="4627" actId="21"/>
          <ac:picMkLst>
            <pc:docMk/>
            <pc:sldMk cId="2721508595" sldId="266"/>
            <ac:picMk id="28" creationId="{2A112E88-51D2-6831-D68F-3B8E7D42338F}"/>
          </ac:picMkLst>
        </pc:picChg>
        <pc:picChg chg="add del mod">
          <ac:chgData name="Evan Pritchard" userId="73f0065d26fe215b" providerId="LiveId" clId="{9DAD58BE-128C-4BEC-86EB-F825629222EF}" dt="2025-12-15T23:42:14.990" v="4650" actId="21"/>
          <ac:picMkLst>
            <pc:docMk/>
            <pc:sldMk cId="2721508595" sldId="266"/>
            <ac:picMk id="32" creationId="{2A112E88-51D2-6831-D68F-3B8E7D42338F}"/>
          </ac:picMkLst>
        </pc:picChg>
        <pc:picChg chg="add del mod">
          <ac:chgData name="Evan Pritchard" userId="73f0065d26fe215b" providerId="LiveId" clId="{9DAD58BE-128C-4BEC-86EB-F825629222EF}" dt="2025-12-15T23:42:03.101" v="4648" actId="21"/>
          <ac:picMkLst>
            <pc:docMk/>
            <pc:sldMk cId="2721508595" sldId="266"/>
            <ac:picMk id="36" creationId="{7368C290-1737-079D-415B-4A603C031B4B}"/>
          </ac:picMkLst>
        </pc:picChg>
        <pc:picChg chg="add mod">
          <ac:chgData name="Evan Pritchard" userId="73f0065d26fe215b" providerId="LiveId" clId="{9DAD58BE-128C-4BEC-86EB-F825629222EF}" dt="2025-12-15T23:50:57.339" v="4798" actId="14100"/>
          <ac:picMkLst>
            <pc:docMk/>
            <pc:sldMk cId="2721508595" sldId="266"/>
            <ac:picMk id="37" creationId="{7368C290-1737-079D-415B-4A603C031B4B}"/>
          </ac:picMkLst>
        </pc:picChg>
        <pc:picChg chg="add mod">
          <ac:chgData name="Evan Pritchard" userId="73f0065d26fe215b" providerId="LiveId" clId="{9DAD58BE-128C-4BEC-86EB-F825629222EF}" dt="2025-12-15T23:52:48.849" v="4813" actId="14100"/>
          <ac:picMkLst>
            <pc:docMk/>
            <pc:sldMk cId="2721508595" sldId="266"/>
            <ac:picMk id="40" creationId="{E5FB98BB-515B-F180-2A6B-29AF44A02036}"/>
          </ac:picMkLst>
        </pc:picChg>
        <pc:picChg chg="del">
          <ac:chgData name="Evan Pritchard" userId="73f0065d26fe215b" providerId="LiveId" clId="{9DAD58BE-128C-4BEC-86EB-F825629222EF}" dt="2025-12-15T23:31:24.231" v="4113" actId="478"/>
          <ac:picMkLst>
            <pc:docMk/>
            <pc:sldMk cId="2721508595" sldId="266"/>
            <ac:picMk id="86" creationId="{EDD89CDE-5716-DC27-2BC3-9D1E02F20966}"/>
          </ac:picMkLst>
        </pc:picChg>
        <pc:picChg chg="del">
          <ac:chgData name="Evan Pritchard" userId="73f0065d26fe215b" providerId="LiveId" clId="{9DAD58BE-128C-4BEC-86EB-F825629222EF}" dt="2025-12-15T23:31:24.231" v="4113" actId="478"/>
          <ac:picMkLst>
            <pc:docMk/>
            <pc:sldMk cId="2721508595" sldId="266"/>
            <ac:picMk id="89" creationId="{6FDCA5E5-50F1-AB9C-3334-27C4BFC84647}"/>
          </ac:picMkLst>
        </pc:picChg>
        <pc:cxnChg chg="add mod">
          <ac:chgData name="Evan Pritchard" userId="73f0065d26fe215b" providerId="LiveId" clId="{9DAD58BE-128C-4BEC-86EB-F825629222EF}" dt="2025-12-15T23:54:06.022" v="4817" actId="692"/>
          <ac:cxnSpMkLst>
            <pc:docMk/>
            <pc:sldMk cId="2721508595" sldId="266"/>
            <ac:cxnSpMk id="42" creationId="{CD74C63A-1D55-24D7-5CA3-CED1D93A1491}"/>
          </ac:cxnSpMkLst>
        </pc:cxnChg>
      </pc:sldChg>
      <pc:sldChg chg="modSp mod">
        <pc:chgData name="Evan Pritchard" userId="73f0065d26fe215b" providerId="LiveId" clId="{9DAD58BE-128C-4BEC-86EB-F825629222EF}" dt="2025-12-15T23:33:56.942" v="4264" actId="20577"/>
        <pc:sldMkLst>
          <pc:docMk/>
          <pc:sldMk cId="1023783487" sldId="271"/>
        </pc:sldMkLst>
        <pc:spChg chg="mod">
          <ac:chgData name="Evan Pritchard" userId="73f0065d26fe215b" providerId="LiveId" clId="{9DAD58BE-128C-4BEC-86EB-F825629222EF}" dt="2025-12-15T23:33:56.942" v="4264" actId="20577"/>
          <ac:spMkLst>
            <pc:docMk/>
            <pc:sldMk cId="1023783487" sldId="271"/>
            <ac:spMk id="3" creationId="{30B35086-0CC9-27F6-6E0B-D4F2AD6181E0}"/>
          </ac:spMkLst>
        </pc:spChg>
        <pc:spChg chg="mod">
          <ac:chgData name="Evan Pritchard" userId="73f0065d26fe215b" providerId="LiveId" clId="{9DAD58BE-128C-4BEC-86EB-F825629222EF}" dt="2025-12-15T23:22:36.845" v="3152" actId="20577"/>
          <ac:spMkLst>
            <pc:docMk/>
            <pc:sldMk cId="1023783487" sldId="271"/>
            <ac:spMk id="15" creationId="{791AF693-3675-52A5-9E8E-C071048A1A4D}"/>
          </ac:spMkLst>
        </pc:spChg>
      </pc:sldChg>
      <pc:sldChg chg="delSp modSp mod">
        <pc:chgData name="Evan Pritchard" userId="73f0065d26fe215b" providerId="LiveId" clId="{9DAD58BE-128C-4BEC-86EB-F825629222EF}" dt="2025-12-16T02:01:02.562" v="5462" actId="21"/>
        <pc:sldMkLst>
          <pc:docMk/>
          <pc:sldMk cId="4278401256" sldId="274"/>
        </pc:sldMkLst>
        <pc:spChg chg="mod">
          <ac:chgData name="Evan Pritchard" userId="73f0065d26fe215b" providerId="LiveId" clId="{9DAD58BE-128C-4BEC-86EB-F825629222EF}" dt="2025-12-15T23:29:17.371" v="3873" actId="20577"/>
          <ac:spMkLst>
            <pc:docMk/>
            <pc:sldMk cId="4278401256" sldId="274"/>
            <ac:spMk id="2" creationId="{EB4325A5-D39C-C1D3-2E04-F741DCBB2B59}"/>
          </ac:spMkLst>
        </pc:spChg>
        <pc:spChg chg="mod">
          <ac:chgData name="Evan Pritchard" userId="73f0065d26fe215b" providerId="LiveId" clId="{9DAD58BE-128C-4BEC-86EB-F825629222EF}" dt="2025-12-15T23:57:36.078" v="4920" actId="1035"/>
          <ac:spMkLst>
            <pc:docMk/>
            <pc:sldMk cId="4278401256" sldId="274"/>
            <ac:spMk id="3" creationId="{0F17F915-9766-1FC8-98BD-D9AE3D5B2A55}"/>
          </ac:spMkLst>
        </pc:spChg>
        <pc:spChg chg="mod">
          <ac:chgData name="Evan Pritchard" userId="73f0065d26fe215b" providerId="LiveId" clId="{9DAD58BE-128C-4BEC-86EB-F825629222EF}" dt="2025-12-15T23:35:35.018" v="4296" actId="1076"/>
          <ac:spMkLst>
            <pc:docMk/>
            <pc:sldMk cId="4278401256" sldId="274"/>
            <ac:spMk id="6" creationId="{D3B7B0AB-7E6D-621B-43E7-5825A6443DDF}"/>
          </ac:spMkLst>
        </pc:spChg>
        <pc:spChg chg="del mod">
          <ac:chgData name="Evan Pritchard" userId="73f0065d26fe215b" providerId="LiveId" clId="{9DAD58BE-128C-4BEC-86EB-F825629222EF}" dt="2025-12-16T02:01:02.562" v="5462" actId="21"/>
          <ac:spMkLst>
            <pc:docMk/>
            <pc:sldMk cId="4278401256" sldId="274"/>
            <ac:spMk id="85" creationId="{D396BF65-AA7F-3F0F-FE49-EA87C2828209}"/>
          </ac:spMkLst>
        </pc:spChg>
      </pc:sldChg>
      <pc:sldChg chg="addSp delSp modSp mod">
        <pc:chgData name="Evan Pritchard" userId="73f0065d26fe215b" providerId="LiveId" clId="{9DAD58BE-128C-4BEC-86EB-F825629222EF}" dt="2025-12-15T23:23:05.127" v="3191" actId="20577"/>
        <pc:sldMkLst>
          <pc:docMk/>
          <pc:sldMk cId="612500148" sldId="276"/>
        </pc:sldMkLst>
        <pc:spChg chg="del mod">
          <ac:chgData name="Evan Pritchard" userId="73f0065d26fe215b" providerId="LiveId" clId="{9DAD58BE-128C-4BEC-86EB-F825629222EF}" dt="2025-12-15T18:44:51.547" v="82" actId="21"/>
          <ac:spMkLst>
            <pc:docMk/>
            <pc:sldMk cId="612500148" sldId="276"/>
            <ac:spMk id="2" creationId="{C8FC01B0-7BC5-5869-A281-EF11B59BA8A0}"/>
          </ac:spMkLst>
        </pc:spChg>
        <pc:spChg chg="mod">
          <ac:chgData name="Evan Pritchard" userId="73f0065d26fe215b" providerId="LiveId" clId="{9DAD58BE-128C-4BEC-86EB-F825629222EF}" dt="2025-12-15T18:39:59.143" v="74" actId="1036"/>
          <ac:spMkLst>
            <pc:docMk/>
            <pc:sldMk cId="612500148" sldId="276"/>
            <ac:spMk id="3" creationId="{A9752655-72F7-26B4-5DA5-07E2346C179C}"/>
          </ac:spMkLst>
        </pc:spChg>
        <pc:spChg chg="add del mod">
          <ac:chgData name="Evan Pritchard" userId="73f0065d26fe215b" providerId="LiveId" clId="{9DAD58BE-128C-4BEC-86EB-F825629222EF}" dt="2025-12-15T18:45:00.867" v="83" actId="21"/>
          <ac:spMkLst>
            <pc:docMk/>
            <pc:sldMk cId="612500148" sldId="276"/>
            <ac:spMk id="7" creationId="{53B8C2E1-7E3E-4481-1024-67695749F1DC}"/>
          </ac:spMkLst>
        </pc:spChg>
        <pc:spChg chg="mod">
          <ac:chgData name="Evan Pritchard" userId="73f0065d26fe215b" providerId="LiveId" clId="{9DAD58BE-128C-4BEC-86EB-F825629222EF}" dt="2025-12-15T23:23:05.127" v="3191" actId="20577"/>
          <ac:spMkLst>
            <pc:docMk/>
            <pc:sldMk cId="612500148" sldId="276"/>
            <ac:spMk id="11" creationId="{32E16497-4AD4-29BC-9602-2FDFDA688E0A}"/>
          </ac:spMkLst>
        </pc:spChg>
        <pc:picChg chg="add mod">
          <ac:chgData name="Evan Pritchard" userId="73f0065d26fe215b" providerId="LiveId" clId="{9DAD58BE-128C-4BEC-86EB-F825629222EF}" dt="2025-12-15T18:44:46.268" v="81" actId="1076"/>
          <ac:picMkLst>
            <pc:docMk/>
            <pc:sldMk cId="612500148" sldId="276"/>
            <ac:picMk id="5" creationId="{9E4E8D43-A0B8-0E0F-5234-029A36675FD2}"/>
          </ac:picMkLst>
        </pc:picChg>
      </pc:sldChg>
      <pc:sldChg chg="addSp delSp modSp mod">
        <pc:chgData name="Evan Pritchard" userId="73f0065d26fe215b" providerId="LiveId" clId="{9DAD58BE-128C-4BEC-86EB-F825629222EF}" dt="2025-12-15T23:23:33.983" v="3284" actId="20577"/>
        <pc:sldMkLst>
          <pc:docMk/>
          <pc:sldMk cId="1643288952" sldId="277"/>
        </pc:sldMkLst>
        <pc:spChg chg="mod">
          <ac:chgData name="Evan Pritchard" userId="73f0065d26fe215b" providerId="LiveId" clId="{9DAD58BE-128C-4BEC-86EB-F825629222EF}" dt="2025-12-15T19:09:07.501" v="108" actId="20577"/>
          <ac:spMkLst>
            <pc:docMk/>
            <pc:sldMk cId="1643288952" sldId="277"/>
            <ac:spMk id="2" creationId="{420C8CC3-7107-300E-F28E-20A5D6EB0AFE}"/>
          </ac:spMkLst>
        </pc:spChg>
        <pc:spChg chg="add mod">
          <ac:chgData name="Evan Pritchard" userId="73f0065d26fe215b" providerId="LiveId" clId="{9DAD58BE-128C-4BEC-86EB-F825629222EF}" dt="2025-12-15T19:14:20.310" v="207" actId="1076"/>
          <ac:spMkLst>
            <pc:docMk/>
            <pc:sldMk cId="1643288952" sldId="277"/>
            <ac:spMk id="5" creationId="{F451ABEB-1078-31DA-ECD8-51950077C810}"/>
          </ac:spMkLst>
        </pc:spChg>
        <pc:spChg chg="mod">
          <ac:chgData name="Evan Pritchard" userId="73f0065d26fe215b" providerId="LiveId" clId="{9DAD58BE-128C-4BEC-86EB-F825629222EF}" dt="2025-12-15T23:23:33.983" v="3284" actId="20577"/>
          <ac:spMkLst>
            <pc:docMk/>
            <pc:sldMk cId="1643288952" sldId="277"/>
            <ac:spMk id="6" creationId="{2DC2019C-5BC9-A628-7DDB-469DAE4B64DE}"/>
          </ac:spMkLst>
        </pc:spChg>
        <pc:graphicFrameChg chg="del">
          <ac:chgData name="Evan Pritchard" userId="73f0065d26fe215b" providerId="LiveId" clId="{9DAD58BE-128C-4BEC-86EB-F825629222EF}" dt="2025-12-15T19:09:22.948" v="109" actId="478"/>
          <ac:graphicFrameMkLst>
            <pc:docMk/>
            <pc:sldMk cId="1643288952" sldId="277"/>
            <ac:graphicFrameMk id="4" creationId="{43287C00-E82D-9489-9CE6-BA6FF4C93359}"/>
          </ac:graphicFrameMkLst>
        </pc:graphicFrameChg>
        <pc:picChg chg="add mod">
          <ac:chgData name="Evan Pritchard" userId="73f0065d26fe215b" providerId="LiveId" clId="{9DAD58BE-128C-4BEC-86EB-F825629222EF}" dt="2025-12-15T19:14:12.060" v="206" actId="1037"/>
          <ac:picMkLst>
            <pc:docMk/>
            <pc:sldMk cId="1643288952" sldId="277"/>
            <ac:picMk id="9" creationId="{ED3A3E99-0DAA-4026-7DD6-8AF2750AC85A}"/>
          </ac:picMkLst>
        </pc:picChg>
        <pc:picChg chg="add mod">
          <ac:chgData name="Evan Pritchard" userId="73f0065d26fe215b" providerId="LiveId" clId="{9DAD58BE-128C-4BEC-86EB-F825629222EF}" dt="2025-12-15T19:14:06.882" v="196" actId="1076"/>
          <ac:picMkLst>
            <pc:docMk/>
            <pc:sldMk cId="1643288952" sldId="277"/>
            <ac:picMk id="11" creationId="{0235803C-FE65-2C0A-1FC4-A9AEE3E53C10}"/>
          </ac:picMkLst>
        </pc:picChg>
      </pc:sldChg>
      <pc:sldChg chg="addSp delSp modSp mod">
        <pc:chgData name="Evan Pritchard" userId="73f0065d26fe215b" providerId="LiveId" clId="{9DAD58BE-128C-4BEC-86EB-F825629222EF}" dt="2025-12-16T02:22:14.657" v="5533" actId="255"/>
        <pc:sldMkLst>
          <pc:docMk/>
          <pc:sldMk cId="3942952489" sldId="278"/>
        </pc:sldMkLst>
        <pc:spChg chg="mod">
          <ac:chgData name="Evan Pritchard" userId="73f0065d26fe215b" providerId="LiveId" clId="{9DAD58BE-128C-4BEC-86EB-F825629222EF}" dt="2025-12-16T02:22:14.657" v="5533" actId="255"/>
          <ac:spMkLst>
            <pc:docMk/>
            <pc:sldMk cId="3942952489" sldId="278"/>
            <ac:spMk id="2" creationId="{F82FB9C5-183A-3556-D047-215BDB00B71F}"/>
          </ac:spMkLst>
        </pc:spChg>
        <pc:spChg chg="mod">
          <ac:chgData name="Evan Pritchard" userId="73f0065d26fe215b" providerId="LiveId" clId="{9DAD58BE-128C-4BEC-86EB-F825629222EF}" dt="2025-12-15T23:26:52.852" v="3579" actId="20577"/>
          <ac:spMkLst>
            <pc:docMk/>
            <pc:sldMk cId="3942952489" sldId="278"/>
            <ac:spMk id="3" creationId="{AE636772-0FC0-04E1-F535-F4DF7DAB98EB}"/>
          </ac:spMkLst>
        </pc:spChg>
        <pc:spChg chg="add del mod">
          <ac:chgData name="Evan Pritchard" userId="73f0065d26fe215b" providerId="LiveId" clId="{9DAD58BE-128C-4BEC-86EB-F825629222EF}" dt="2025-12-15T19:19:36.372" v="364" actId="21"/>
          <ac:spMkLst>
            <pc:docMk/>
            <pc:sldMk cId="3942952489" sldId="278"/>
            <ac:spMk id="5" creationId="{2245E6BC-9974-6A7C-53C2-01E03B781179}"/>
          </ac:spMkLst>
        </pc:spChg>
        <pc:spChg chg="add mod">
          <ac:chgData name="Evan Pritchard" userId="73f0065d26fe215b" providerId="LiveId" clId="{9DAD58BE-128C-4BEC-86EB-F825629222EF}" dt="2025-12-15T20:12:00.753" v="1402" actId="2085"/>
          <ac:spMkLst>
            <pc:docMk/>
            <pc:sldMk cId="3942952489" sldId="278"/>
            <ac:spMk id="12" creationId="{13A12B90-B037-D0C0-3534-46B44E0F9FD4}"/>
          </ac:spMkLst>
        </pc:spChg>
        <pc:graphicFrameChg chg="del modGraphic">
          <ac:chgData name="Evan Pritchard" userId="73f0065d26fe215b" providerId="LiveId" clId="{9DAD58BE-128C-4BEC-86EB-F825629222EF}" dt="2025-12-15T19:19:32.005" v="363" actId="21"/>
          <ac:graphicFrameMkLst>
            <pc:docMk/>
            <pc:sldMk cId="3942952489" sldId="278"/>
            <ac:graphicFrameMk id="6" creationId="{2DE29ABF-2F75-58D0-2A5A-72FA8A4E0526}"/>
          </ac:graphicFrameMkLst>
        </pc:graphicFrameChg>
        <pc:picChg chg="add del mod">
          <ac:chgData name="Evan Pritchard" userId="73f0065d26fe215b" providerId="LiveId" clId="{9DAD58BE-128C-4BEC-86EB-F825629222EF}" dt="2025-12-15T19:21:52.225" v="400" actId="478"/>
          <ac:picMkLst>
            <pc:docMk/>
            <pc:sldMk cId="3942952489" sldId="278"/>
            <ac:picMk id="9" creationId="{AE84CA6D-129A-A2F5-8546-B8E65373C4BD}"/>
          </ac:picMkLst>
        </pc:picChg>
        <pc:picChg chg="add mod">
          <ac:chgData name="Evan Pritchard" userId="73f0065d26fe215b" providerId="LiveId" clId="{9DAD58BE-128C-4BEC-86EB-F825629222EF}" dt="2025-12-15T20:11:12.738" v="1397" actId="1076"/>
          <ac:picMkLst>
            <pc:docMk/>
            <pc:sldMk cId="3942952489" sldId="278"/>
            <ac:picMk id="11" creationId="{C728BA0D-B779-CCE8-C884-1A32E56614E4}"/>
          </ac:picMkLst>
        </pc:picChg>
      </pc:sldChg>
      <pc:sldChg chg="delSp modSp mod">
        <pc:chgData name="Evan Pritchard" userId="73f0065d26fe215b" providerId="LiveId" clId="{9DAD58BE-128C-4BEC-86EB-F825629222EF}" dt="2025-12-15T23:27:44.194" v="3685" actId="20577"/>
        <pc:sldMkLst>
          <pc:docMk/>
          <pc:sldMk cId="1572098340" sldId="279"/>
        </pc:sldMkLst>
        <pc:spChg chg="mod">
          <ac:chgData name="Evan Pritchard" userId="73f0065d26fe215b" providerId="LiveId" clId="{9DAD58BE-128C-4BEC-86EB-F825629222EF}" dt="2025-12-15T20:14:24.330" v="1439" actId="113"/>
          <ac:spMkLst>
            <pc:docMk/>
            <pc:sldMk cId="1572098340" sldId="279"/>
            <ac:spMk id="2" creationId="{3CF2C975-C0D8-5635-3CD4-B28EE3571842}"/>
          </ac:spMkLst>
        </pc:spChg>
        <pc:spChg chg="del mod">
          <ac:chgData name="Evan Pritchard" userId="73f0065d26fe215b" providerId="LiveId" clId="{9DAD58BE-128C-4BEC-86EB-F825629222EF}" dt="2025-12-15T20:13:46.180" v="1404" actId="21"/>
          <ac:spMkLst>
            <pc:docMk/>
            <pc:sldMk cId="1572098340" sldId="279"/>
            <ac:spMk id="3" creationId="{B62B6991-4690-5E5C-1B86-4715D2403B3B}"/>
          </ac:spMkLst>
        </pc:spChg>
        <pc:spChg chg="mod">
          <ac:chgData name="Evan Pritchard" userId="73f0065d26fe215b" providerId="LiveId" clId="{9DAD58BE-128C-4BEC-86EB-F825629222EF}" dt="2025-12-15T23:27:44.194" v="3685" actId="20577"/>
          <ac:spMkLst>
            <pc:docMk/>
            <pc:sldMk cId="1572098340" sldId="279"/>
            <ac:spMk id="11" creationId="{F0FE709F-757F-9DAB-DC56-68FD7C46FC5A}"/>
          </ac:spMkLst>
        </pc:spChg>
        <pc:spChg chg="del">
          <ac:chgData name="Evan Pritchard" userId="73f0065d26fe215b" providerId="LiveId" clId="{9DAD58BE-128C-4BEC-86EB-F825629222EF}" dt="2025-12-15T20:14:00.115" v="1406" actId="21"/>
          <ac:spMkLst>
            <pc:docMk/>
            <pc:sldMk cId="1572098340" sldId="279"/>
            <ac:spMk id="16" creationId="{32FC8D39-E9E2-B0C8-13B1-31595C9896D1}"/>
          </ac:spMkLst>
        </pc:spChg>
        <pc:spChg chg="del">
          <ac:chgData name="Evan Pritchard" userId="73f0065d26fe215b" providerId="LiveId" clId="{9DAD58BE-128C-4BEC-86EB-F825629222EF}" dt="2025-12-15T20:13:55.697" v="1405" actId="21"/>
          <ac:spMkLst>
            <pc:docMk/>
            <pc:sldMk cId="1572098340" sldId="279"/>
            <ac:spMk id="17" creationId="{AEC9DCBA-073E-C693-608A-D60E4C7CD5BF}"/>
          </ac:spMkLst>
        </pc:spChg>
      </pc:sldChg>
      <pc:sldChg chg="del ord">
        <pc:chgData name="Evan Pritchard" userId="73f0065d26fe215b" providerId="LiveId" clId="{9DAD58BE-128C-4BEC-86EB-F825629222EF}" dt="2025-12-15T23:34:07.655" v="4265" actId="2696"/>
        <pc:sldMkLst>
          <pc:docMk/>
          <pc:sldMk cId="2646176605" sldId="283"/>
        </pc:sldMkLst>
      </pc:sldChg>
      <pc:sldChg chg="modSp mod ord">
        <pc:chgData name="Evan Pritchard" userId="73f0065d26fe215b" providerId="LiveId" clId="{9DAD58BE-128C-4BEC-86EB-F825629222EF}" dt="2025-12-15T23:25:42.009" v="3419" actId="20577"/>
        <pc:sldMkLst>
          <pc:docMk/>
          <pc:sldMk cId="2521615323" sldId="286"/>
        </pc:sldMkLst>
        <pc:spChg chg="mod">
          <ac:chgData name="Evan Pritchard" userId="73f0065d26fe215b" providerId="LiveId" clId="{9DAD58BE-128C-4BEC-86EB-F825629222EF}" dt="2025-12-15T19:16:39.619" v="245" actId="1076"/>
          <ac:spMkLst>
            <pc:docMk/>
            <pc:sldMk cId="2521615323" sldId="286"/>
            <ac:spMk id="2" creationId="{A2CD3C5A-CEA8-6DDC-B3F1-41D07C4FA704}"/>
          </ac:spMkLst>
        </pc:spChg>
        <pc:spChg chg="mod">
          <ac:chgData name="Evan Pritchard" userId="73f0065d26fe215b" providerId="LiveId" clId="{9DAD58BE-128C-4BEC-86EB-F825629222EF}" dt="2025-12-15T19:18:52.274" v="351" actId="14100"/>
          <ac:spMkLst>
            <pc:docMk/>
            <pc:sldMk cId="2521615323" sldId="286"/>
            <ac:spMk id="5" creationId="{0E8B56C7-C38F-E96E-3C19-8ACF8AF9E716}"/>
          </ac:spMkLst>
        </pc:spChg>
        <pc:spChg chg="mod">
          <ac:chgData name="Evan Pritchard" userId="73f0065d26fe215b" providerId="LiveId" clId="{9DAD58BE-128C-4BEC-86EB-F825629222EF}" dt="2025-12-15T23:25:42.009" v="3419" actId="20577"/>
          <ac:spMkLst>
            <pc:docMk/>
            <pc:sldMk cId="2521615323" sldId="286"/>
            <ac:spMk id="7" creationId="{440E13AC-B5E7-B132-0EB7-541E53B3DA90}"/>
          </ac:spMkLst>
        </pc:spChg>
      </pc:sldChg>
      <pc:sldChg chg="addSp delSp modSp mod ord">
        <pc:chgData name="Evan Pritchard" userId="73f0065d26fe215b" providerId="LiveId" clId="{9DAD58BE-128C-4BEC-86EB-F825629222EF}" dt="2025-12-15T23:54:44.674" v="4822" actId="14100"/>
        <pc:sldMkLst>
          <pc:docMk/>
          <pc:sldMk cId="1409658235" sldId="287"/>
        </pc:sldMkLst>
        <pc:spChg chg="mod">
          <ac:chgData name="Evan Pritchard" userId="73f0065d26fe215b" providerId="LiveId" clId="{9DAD58BE-128C-4BEC-86EB-F825629222EF}" dt="2025-12-15T23:43:45.442" v="4723" actId="1076"/>
          <ac:spMkLst>
            <pc:docMk/>
            <pc:sldMk cId="1409658235" sldId="287"/>
            <ac:spMk id="2" creationId="{57EEA49A-DC7C-9C4F-2F9A-564E195C5628}"/>
          </ac:spMkLst>
        </pc:spChg>
        <pc:spChg chg="add mod">
          <ac:chgData name="Evan Pritchard" userId="73f0065d26fe215b" providerId="LiveId" clId="{9DAD58BE-128C-4BEC-86EB-F825629222EF}" dt="2025-12-15T23:54:29.094" v="4820" actId="1076"/>
          <ac:spMkLst>
            <pc:docMk/>
            <pc:sldMk cId="1409658235" sldId="287"/>
            <ac:spMk id="3" creationId="{AB81874A-6AD1-3BF4-C516-8BB45AC7661D}"/>
          </ac:spMkLst>
        </pc:spChg>
        <pc:spChg chg="mod">
          <ac:chgData name="Evan Pritchard" userId="73f0065d26fe215b" providerId="LiveId" clId="{9DAD58BE-128C-4BEC-86EB-F825629222EF}" dt="2025-12-15T23:28:58.108" v="3820" actId="20577"/>
          <ac:spMkLst>
            <pc:docMk/>
            <pc:sldMk cId="1409658235" sldId="287"/>
            <ac:spMk id="9" creationId="{B38CA53F-F8EE-9AA8-01B7-F90566F1596A}"/>
          </ac:spMkLst>
        </pc:spChg>
        <pc:spChg chg="del">
          <ac:chgData name="Evan Pritchard" userId="73f0065d26fe215b" providerId="LiveId" clId="{9DAD58BE-128C-4BEC-86EB-F825629222EF}" dt="2025-12-15T23:34:50.600" v="4266" actId="478"/>
          <ac:spMkLst>
            <pc:docMk/>
            <pc:sldMk cId="1409658235" sldId="287"/>
            <ac:spMk id="15" creationId="{FA3D4B50-54D0-CA63-02B8-46F00CBD0496}"/>
          </ac:spMkLst>
        </pc:spChg>
        <pc:spChg chg="del">
          <ac:chgData name="Evan Pritchard" userId="73f0065d26fe215b" providerId="LiveId" clId="{9DAD58BE-128C-4BEC-86EB-F825629222EF}" dt="2025-12-15T23:34:50.600" v="4266" actId="478"/>
          <ac:spMkLst>
            <pc:docMk/>
            <pc:sldMk cId="1409658235" sldId="287"/>
            <ac:spMk id="17" creationId="{A998E0FB-F056-814D-0480-795EEC9C9284}"/>
          </ac:spMkLst>
        </pc:spChg>
        <pc:spChg chg="del">
          <ac:chgData name="Evan Pritchard" userId="73f0065d26fe215b" providerId="LiveId" clId="{9DAD58BE-128C-4BEC-86EB-F825629222EF}" dt="2025-12-15T23:34:50.600" v="4266" actId="478"/>
          <ac:spMkLst>
            <pc:docMk/>
            <pc:sldMk cId="1409658235" sldId="287"/>
            <ac:spMk id="19" creationId="{6D179EA3-9F21-20F9-B3EF-80C1C931867B}"/>
          </ac:spMkLst>
        </pc:spChg>
        <pc:spChg chg="del">
          <ac:chgData name="Evan Pritchard" userId="73f0065d26fe215b" providerId="LiveId" clId="{9DAD58BE-128C-4BEC-86EB-F825629222EF}" dt="2025-12-15T23:34:50.600" v="4266" actId="478"/>
          <ac:spMkLst>
            <pc:docMk/>
            <pc:sldMk cId="1409658235" sldId="287"/>
            <ac:spMk id="20" creationId="{2C6B5CE2-4CD6-EA8F-61E1-8184FC0666E9}"/>
          </ac:spMkLst>
        </pc:spChg>
        <pc:spChg chg="del">
          <ac:chgData name="Evan Pritchard" userId="73f0065d26fe215b" providerId="LiveId" clId="{9DAD58BE-128C-4BEC-86EB-F825629222EF}" dt="2025-12-15T23:34:50.600" v="4266" actId="478"/>
          <ac:spMkLst>
            <pc:docMk/>
            <pc:sldMk cId="1409658235" sldId="287"/>
            <ac:spMk id="22" creationId="{E3133598-58B4-2425-DC83-FAABE13E04F6}"/>
          </ac:spMkLst>
        </pc:spChg>
        <pc:graphicFrameChg chg="modGraphic">
          <ac:chgData name="Evan Pritchard" userId="73f0065d26fe215b" providerId="LiveId" clId="{9DAD58BE-128C-4BEC-86EB-F825629222EF}" dt="2025-12-15T23:35:02.911" v="4269" actId="12"/>
          <ac:graphicFrameMkLst>
            <pc:docMk/>
            <pc:sldMk cId="1409658235" sldId="287"/>
            <ac:graphicFrameMk id="7" creationId="{AF0DE047-1B7D-F942-8E09-3EFF699BE9A0}"/>
          </ac:graphicFrameMkLst>
        </pc:graphicFrameChg>
        <pc:picChg chg="add mod">
          <ac:chgData name="Evan Pritchard" userId="73f0065d26fe215b" providerId="LiveId" clId="{9DAD58BE-128C-4BEC-86EB-F825629222EF}" dt="2025-12-15T23:51:33.135" v="4805" actId="14100"/>
          <ac:picMkLst>
            <pc:docMk/>
            <pc:sldMk cId="1409658235" sldId="287"/>
            <ac:picMk id="4" creationId="{2A112E88-51D2-6831-D68F-3B8E7D42338F}"/>
          </ac:picMkLst>
        </pc:picChg>
        <pc:picChg chg="add mod">
          <ac:chgData name="Evan Pritchard" userId="73f0065d26fe215b" providerId="LiveId" clId="{9DAD58BE-128C-4BEC-86EB-F825629222EF}" dt="2025-12-15T23:52:37.845" v="4811" actId="1076"/>
          <ac:picMkLst>
            <pc:docMk/>
            <pc:sldMk cId="1409658235" sldId="287"/>
            <ac:picMk id="6" creationId="{F7B3BDCE-A419-639B-3C80-E0E5227E2FBA}"/>
          </ac:picMkLst>
        </pc:picChg>
        <pc:picChg chg="add del mod">
          <ac:chgData name="Evan Pritchard" userId="73f0065d26fe215b" providerId="LiveId" clId="{9DAD58BE-128C-4BEC-86EB-F825629222EF}" dt="2025-12-15T23:43:26.025" v="4718" actId="21"/>
          <ac:picMkLst>
            <pc:docMk/>
            <pc:sldMk cId="1409658235" sldId="287"/>
            <ac:picMk id="32" creationId="{2A112E88-51D2-6831-D68F-3B8E7D42338F}"/>
          </ac:picMkLst>
        </pc:picChg>
        <pc:cxnChg chg="add mod">
          <ac:chgData name="Evan Pritchard" userId="73f0065d26fe215b" providerId="LiveId" clId="{9DAD58BE-128C-4BEC-86EB-F825629222EF}" dt="2025-12-15T23:54:44.674" v="4822" actId="14100"/>
          <ac:cxnSpMkLst>
            <pc:docMk/>
            <pc:sldMk cId="1409658235" sldId="287"/>
            <ac:cxnSpMk id="8" creationId="{C25400F0-F2C1-6F3A-FA40-8F7C633F8907}"/>
          </ac:cxnSpMkLst>
        </pc:cxnChg>
        <pc:cxnChg chg="del">
          <ac:chgData name="Evan Pritchard" userId="73f0065d26fe215b" providerId="LiveId" clId="{9DAD58BE-128C-4BEC-86EB-F825629222EF}" dt="2025-12-15T23:34:50.600" v="4266" actId="478"/>
          <ac:cxnSpMkLst>
            <pc:docMk/>
            <pc:sldMk cId="1409658235" sldId="287"/>
            <ac:cxnSpMk id="13" creationId="{25138D39-DE26-CACA-E17F-0D30E82AA5FD}"/>
          </ac:cxnSpMkLst>
        </pc:cxnChg>
      </pc:sldChg>
      <pc:sldChg chg="del">
        <pc:chgData name="Evan Pritchard" userId="73f0065d26fe215b" providerId="LiveId" clId="{9DAD58BE-128C-4BEC-86EB-F825629222EF}" dt="2025-12-15T20:16:40.980" v="1440" actId="2696"/>
        <pc:sldMkLst>
          <pc:docMk/>
          <pc:sldMk cId="1849997620" sldId="289"/>
        </pc:sldMkLst>
      </pc:sldChg>
      <pc:sldChg chg="del ord">
        <pc:chgData name="Evan Pritchard" userId="73f0065d26fe215b" providerId="LiveId" clId="{9DAD58BE-128C-4BEC-86EB-F825629222EF}" dt="2025-12-15T20:17:05.177" v="1445" actId="2696"/>
        <pc:sldMkLst>
          <pc:docMk/>
          <pc:sldMk cId="1263127112" sldId="290"/>
        </pc:sldMkLst>
      </pc:sldChg>
      <pc:sldChg chg="addSp delSp modSp add mod">
        <pc:chgData name="Evan Pritchard" userId="73f0065d26fe215b" providerId="LiveId" clId="{9DAD58BE-128C-4BEC-86EB-F825629222EF}" dt="2025-12-15T23:23:24.297" v="3267" actId="20577"/>
        <pc:sldMkLst>
          <pc:docMk/>
          <pc:sldMk cId="3138087933" sldId="291"/>
        </pc:sldMkLst>
        <pc:spChg chg="mod">
          <ac:chgData name="Evan Pritchard" userId="73f0065d26fe215b" providerId="LiveId" clId="{9DAD58BE-128C-4BEC-86EB-F825629222EF}" dt="2025-12-15T23:23:24.297" v="3267" actId="20577"/>
          <ac:spMkLst>
            <pc:docMk/>
            <pc:sldMk cId="3138087933" sldId="291"/>
            <ac:spMk id="11" creationId="{FC44AA8D-DDFF-EAED-2960-6B0697DFF5B7}"/>
          </ac:spMkLst>
        </pc:spChg>
        <pc:picChg chg="add mod">
          <ac:chgData name="Evan Pritchard" userId="73f0065d26fe215b" providerId="LiveId" clId="{9DAD58BE-128C-4BEC-86EB-F825629222EF}" dt="2025-12-15T19:08:19.022" v="91" actId="1076"/>
          <ac:picMkLst>
            <pc:docMk/>
            <pc:sldMk cId="3138087933" sldId="291"/>
            <ac:picMk id="4" creationId="{DDB48E53-1564-A348-9D63-EAB117E9D3DE}"/>
          </ac:picMkLst>
        </pc:picChg>
        <pc:picChg chg="del">
          <ac:chgData name="Evan Pritchard" userId="73f0065d26fe215b" providerId="LiveId" clId="{9DAD58BE-128C-4BEC-86EB-F825629222EF}" dt="2025-12-15T19:08:06.176" v="88" actId="478"/>
          <ac:picMkLst>
            <pc:docMk/>
            <pc:sldMk cId="3138087933" sldId="291"/>
            <ac:picMk id="5" creationId="{DF16DA99-1F8F-3441-0486-894A4E3367A0}"/>
          </ac:picMkLst>
        </pc:picChg>
      </pc:sldChg>
      <pc:sldChg chg="addSp delSp modSp new mod ord">
        <pc:chgData name="Evan Pritchard" userId="73f0065d26fe215b" providerId="LiveId" clId="{9DAD58BE-128C-4BEC-86EB-F825629222EF}" dt="2025-12-16T02:21:18.710" v="5501" actId="14100"/>
        <pc:sldMkLst>
          <pc:docMk/>
          <pc:sldMk cId="48362650" sldId="292"/>
        </pc:sldMkLst>
        <pc:spChg chg="del mod">
          <ac:chgData name="Evan Pritchard" userId="73f0065d26fe215b" providerId="LiveId" clId="{9DAD58BE-128C-4BEC-86EB-F825629222EF}" dt="2025-12-15T20:42:30.622" v="1469" actId="478"/>
          <ac:spMkLst>
            <pc:docMk/>
            <pc:sldMk cId="48362650" sldId="292"/>
            <ac:spMk id="2" creationId="{40A184D4-191E-3700-F21A-581DD15847B9}"/>
          </ac:spMkLst>
        </pc:spChg>
        <pc:spChg chg="del mod">
          <ac:chgData name="Evan Pritchard" userId="73f0065d26fe215b" providerId="LiveId" clId="{9DAD58BE-128C-4BEC-86EB-F825629222EF}" dt="2025-12-15T20:42:32.667" v="1470" actId="478"/>
          <ac:spMkLst>
            <pc:docMk/>
            <pc:sldMk cId="48362650" sldId="292"/>
            <ac:spMk id="3" creationId="{0BDE8118-0C98-3281-D688-012019B40AC8}"/>
          </ac:spMkLst>
        </pc:spChg>
        <pc:spChg chg="del mod">
          <ac:chgData name="Evan Pritchard" userId="73f0065d26fe215b" providerId="LiveId" clId="{9DAD58BE-128C-4BEC-86EB-F825629222EF}" dt="2025-12-15T20:42:28.056" v="1468" actId="478"/>
          <ac:spMkLst>
            <pc:docMk/>
            <pc:sldMk cId="48362650" sldId="292"/>
            <ac:spMk id="4" creationId="{E02B55FB-2AF1-48F8-8C28-02D388692396}"/>
          </ac:spMkLst>
        </pc:spChg>
        <pc:spChg chg="del">
          <ac:chgData name="Evan Pritchard" userId="73f0065d26fe215b" providerId="LiveId" clId="{9DAD58BE-128C-4BEC-86EB-F825629222EF}" dt="2025-12-15T20:42:36.095" v="1471" actId="478"/>
          <ac:spMkLst>
            <pc:docMk/>
            <pc:sldMk cId="48362650" sldId="292"/>
            <ac:spMk id="5" creationId="{6FC37DA9-72BD-5557-5B11-7A6FE513E6FA}"/>
          </ac:spMkLst>
        </pc:spChg>
        <pc:spChg chg="del">
          <ac:chgData name="Evan Pritchard" userId="73f0065d26fe215b" providerId="LiveId" clId="{9DAD58BE-128C-4BEC-86EB-F825629222EF}" dt="2025-12-15T20:01:47.954" v="1273"/>
          <ac:spMkLst>
            <pc:docMk/>
            <pc:sldMk cId="48362650" sldId="292"/>
            <ac:spMk id="6" creationId="{5AF36BB9-8DB4-CD9E-673E-47964D493839}"/>
          </ac:spMkLst>
        </pc:spChg>
        <pc:spChg chg="mod">
          <ac:chgData name="Evan Pritchard" userId="73f0065d26fe215b" providerId="LiveId" clId="{9DAD58BE-128C-4BEC-86EB-F825629222EF}" dt="2025-12-15T23:25:43.551" v="3429" actId="20577"/>
          <ac:spMkLst>
            <pc:docMk/>
            <pc:sldMk cId="48362650" sldId="292"/>
            <ac:spMk id="7" creationId="{E703CD6F-0F48-F825-D179-2ED656AF61E8}"/>
          </ac:spMkLst>
        </pc:spChg>
        <pc:spChg chg="add mod">
          <ac:chgData name="Evan Pritchard" userId="73f0065d26fe215b" providerId="LiveId" clId="{9DAD58BE-128C-4BEC-86EB-F825629222EF}" dt="2025-12-16T02:21:18.710" v="5501" actId="14100"/>
          <ac:spMkLst>
            <pc:docMk/>
            <pc:sldMk cId="48362650" sldId="292"/>
            <ac:spMk id="9" creationId="{6830B175-A226-6E5E-EF70-334644B1ADC9}"/>
          </ac:spMkLst>
        </pc:spChg>
        <pc:picChg chg="add mod">
          <ac:chgData name="Evan Pritchard" userId="73f0065d26fe215b" providerId="LiveId" clId="{9DAD58BE-128C-4BEC-86EB-F825629222EF}" dt="2025-12-15T20:46:26.997" v="1486" actId="14100"/>
          <ac:picMkLst>
            <pc:docMk/>
            <pc:sldMk cId="48362650" sldId="292"/>
            <ac:picMk id="11" creationId="{264FEBC5-AD7F-23A6-1F57-8DED8CB9666E}"/>
          </ac:picMkLst>
        </pc:picChg>
      </pc:sldChg>
      <pc:sldChg chg="modSp new mod">
        <pc:chgData name="Evan Pritchard" userId="73f0065d26fe215b" providerId="LiveId" clId="{9DAD58BE-128C-4BEC-86EB-F825629222EF}" dt="2025-12-15T23:25:42.789" v="3424" actId="20577"/>
        <pc:sldMkLst>
          <pc:docMk/>
          <pc:sldMk cId="1074065794" sldId="293"/>
        </pc:sldMkLst>
        <pc:spChg chg="mod">
          <ac:chgData name="Evan Pritchard" userId="73f0065d26fe215b" providerId="LiveId" clId="{9DAD58BE-128C-4BEC-86EB-F825629222EF}" dt="2025-12-15T19:50:42.016" v="443" actId="255"/>
          <ac:spMkLst>
            <pc:docMk/>
            <pc:sldMk cId="1074065794" sldId="293"/>
            <ac:spMk id="2" creationId="{3911D109-9FA0-663D-D7A4-5C4D079BC93C}"/>
          </ac:spMkLst>
        </pc:spChg>
        <pc:spChg chg="mod">
          <ac:chgData name="Evan Pritchard" userId="73f0065d26fe215b" providerId="LiveId" clId="{9DAD58BE-128C-4BEC-86EB-F825629222EF}" dt="2025-12-15T19:56:28.398" v="600" actId="5793"/>
          <ac:spMkLst>
            <pc:docMk/>
            <pc:sldMk cId="1074065794" sldId="293"/>
            <ac:spMk id="3" creationId="{0B8163F3-6E38-45BC-6535-98F30D871779}"/>
          </ac:spMkLst>
        </pc:spChg>
        <pc:spChg chg="mod">
          <ac:chgData name="Evan Pritchard" userId="73f0065d26fe215b" providerId="LiveId" clId="{9DAD58BE-128C-4BEC-86EB-F825629222EF}" dt="2025-12-15T23:25:42.789" v="3424" actId="20577"/>
          <ac:spMkLst>
            <pc:docMk/>
            <pc:sldMk cId="1074065794" sldId="293"/>
            <ac:spMk id="4" creationId="{EE868006-E93B-C85D-10B2-27881E63EBF6}"/>
          </ac:spMkLst>
        </pc:spChg>
      </pc:sldChg>
      <pc:sldChg chg="addSp delSp modSp add mod ord">
        <pc:chgData name="Evan Pritchard" userId="73f0065d26fe215b" providerId="LiveId" clId="{9DAD58BE-128C-4BEC-86EB-F825629222EF}" dt="2025-12-15T23:28:10.909" v="3748" actId="21"/>
        <pc:sldMkLst>
          <pc:docMk/>
          <pc:sldMk cId="2416854103" sldId="294"/>
        </pc:sldMkLst>
        <pc:spChg chg="del mod">
          <ac:chgData name="Evan Pritchard" userId="73f0065d26fe215b" providerId="LiveId" clId="{9DAD58BE-128C-4BEC-86EB-F825629222EF}" dt="2025-12-15T20:01:44.019" v="1272" actId="21"/>
          <ac:spMkLst>
            <pc:docMk/>
            <pc:sldMk cId="2416854103" sldId="294"/>
            <ac:spMk id="2" creationId="{6830B175-A226-6E5E-EF70-334644B1ADC9}"/>
          </ac:spMkLst>
        </pc:spChg>
        <pc:spChg chg="del mod">
          <ac:chgData name="Evan Pritchard" userId="73f0065d26fe215b" providerId="LiveId" clId="{9DAD58BE-128C-4BEC-86EB-F825629222EF}" dt="2025-12-15T23:07:02.865" v="1983" actId="478"/>
          <ac:spMkLst>
            <pc:docMk/>
            <pc:sldMk cId="2416854103" sldId="294"/>
            <ac:spMk id="3" creationId="{EAD049F7-159F-1715-33DD-A7F4DD162030}"/>
          </ac:spMkLst>
        </pc:spChg>
        <pc:spChg chg="mod">
          <ac:chgData name="Evan Pritchard" userId="73f0065d26fe215b" providerId="LiveId" clId="{9DAD58BE-128C-4BEC-86EB-F825629222EF}" dt="2025-12-15T23:28:10.909" v="3748" actId="21"/>
          <ac:spMkLst>
            <pc:docMk/>
            <pc:sldMk cId="2416854103" sldId="294"/>
            <ac:spMk id="4" creationId="{485E52AA-1ACA-04CC-7F58-A2DBF1350663}"/>
          </ac:spMkLst>
        </pc:spChg>
        <pc:spChg chg="add mod">
          <ac:chgData name="Evan Pritchard" userId="73f0065d26fe215b" providerId="LiveId" clId="{9DAD58BE-128C-4BEC-86EB-F825629222EF}" dt="2025-12-15T22:59:29.581" v="1944" actId="1076"/>
          <ac:spMkLst>
            <pc:docMk/>
            <pc:sldMk cId="2416854103" sldId="294"/>
            <ac:spMk id="7" creationId="{2EF63FF6-C5D3-6060-6419-3EDDB47A89DB}"/>
          </ac:spMkLst>
        </pc:spChg>
        <pc:spChg chg="add del mod">
          <ac:chgData name="Evan Pritchard" userId="73f0065d26fe215b" providerId="LiveId" clId="{9DAD58BE-128C-4BEC-86EB-F825629222EF}" dt="2025-12-15T23:07:06.259" v="1984" actId="478"/>
          <ac:spMkLst>
            <pc:docMk/>
            <pc:sldMk cId="2416854103" sldId="294"/>
            <ac:spMk id="13" creationId="{C9BE25C0-170A-4690-85B3-28A20CF260DD}"/>
          </ac:spMkLst>
        </pc:spChg>
        <pc:spChg chg="add mod">
          <ac:chgData name="Evan Pritchard" userId="73f0065d26fe215b" providerId="LiveId" clId="{9DAD58BE-128C-4BEC-86EB-F825629222EF}" dt="2025-12-15T23:09:18.262" v="2023" actId="1037"/>
          <ac:spMkLst>
            <pc:docMk/>
            <pc:sldMk cId="2416854103" sldId="294"/>
            <ac:spMk id="16" creationId="{91F448E7-1489-ED4B-BB7A-C0475FC38402}"/>
          </ac:spMkLst>
        </pc:spChg>
        <pc:spChg chg="add">
          <ac:chgData name="Evan Pritchard" userId="73f0065d26fe215b" providerId="LiveId" clId="{9DAD58BE-128C-4BEC-86EB-F825629222EF}" dt="2025-12-15T23:09:50.689" v="2024" actId="11529"/>
          <ac:spMkLst>
            <pc:docMk/>
            <pc:sldMk cId="2416854103" sldId="294"/>
            <ac:spMk id="19" creationId="{13D7829D-2A34-2095-4534-160877DA525C}"/>
          </ac:spMkLst>
        </pc:spChg>
        <pc:spChg chg="add mod">
          <ac:chgData name="Evan Pritchard" userId="73f0065d26fe215b" providerId="LiveId" clId="{9DAD58BE-128C-4BEC-86EB-F825629222EF}" dt="2025-12-15T23:10:38.217" v="2027" actId="1076"/>
          <ac:spMkLst>
            <pc:docMk/>
            <pc:sldMk cId="2416854103" sldId="294"/>
            <ac:spMk id="20" creationId="{6BE2A713-8000-58B7-9FE3-09A321DF9E6C}"/>
          </ac:spMkLst>
        </pc:spChg>
        <pc:picChg chg="add mod">
          <ac:chgData name="Evan Pritchard" userId="73f0065d26fe215b" providerId="LiveId" clId="{9DAD58BE-128C-4BEC-86EB-F825629222EF}" dt="2025-12-15T22:58:59.776" v="1935" actId="1076"/>
          <ac:picMkLst>
            <pc:docMk/>
            <pc:sldMk cId="2416854103" sldId="294"/>
            <ac:picMk id="9" creationId="{B48204BA-19B7-4DD0-056F-83D03BB551F7}"/>
          </ac:picMkLst>
        </pc:picChg>
        <pc:picChg chg="add mod">
          <ac:chgData name="Evan Pritchard" userId="73f0065d26fe215b" providerId="LiveId" clId="{9DAD58BE-128C-4BEC-86EB-F825629222EF}" dt="2025-12-15T23:06:58.487" v="1981" actId="1035"/>
          <ac:picMkLst>
            <pc:docMk/>
            <pc:sldMk cId="2416854103" sldId="294"/>
            <ac:picMk id="11" creationId="{6D51BDAE-B17D-0AB4-04D1-BF122E0F40E8}"/>
          </ac:picMkLst>
        </pc:picChg>
        <pc:picChg chg="add mod">
          <ac:chgData name="Evan Pritchard" userId="73f0065d26fe215b" providerId="LiveId" clId="{9DAD58BE-128C-4BEC-86EB-F825629222EF}" dt="2025-12-15T23:07:55.034" v="1988" actId="1076"/>
          <ac:picMkLst>
            <pc:docMk/>
            <pc:sldMk cId="2416854103" sldId="294"/>
            <ac:picMk id="15" creationId="{B6D660C4-3DEE-1219-1E54-EA2CE6AF7F99}"/>
          </ac:picMkLst>
        </pc:picChg>
        <pc:picChg chg="add mod">
          <ac:chgData name="Evan Pritchard" userId="73f0065d26fe215b" providerId="LiveId" clId="{9DAD58BE-128C-4BEC-86EB-F825629222EF}" dt="2025-12-15T23:09:08.690" v="2010" actId="1076"/>
          <ac:picMkLst>
            <pc:docMk/>
            <pc:sldMk cId="2416854103" sldId="294"/>
            <ac:picMk id="18" creationId="{F3C616BD-D3E4-1858-F843-9F00FB0AE88B}"/>
          </ac:picMkLst>
        </pc:picChg>
      </pc:sldChg>
      <pc:sldChg chg="addSp delSp modSp add mod">
        <pc:chgData name="Evan Pritchard" userId="73f0065d26fe215b" providerId="LiveId" clId="{9DAD58BE-128C-4BEC-86EB-F825629222EF}" dt="2025-12-16T02:21:30.249" v="5511" actId="20577"/>
        <pc:sldMkLst>
          <pc:docMk/>
          <pc:sldMk cId="2445830066" sldId="295"/>
        </pc:sldMkLst>
        <pc:spChg chg="mod">
          <ac:chgData name="Evan Pritchard" userId="73f0065d26fe215b" providerId="LiveId" clId="{9DAD58BE-128C-4BEC-86EB-F825629222EF}" dt="2025-12-15T23:25:44.278" v="3432" actId="20577"/>
          <ac:spMkLst>
            <pc:docMk/>
            <pc:sldMk cId="2445830066" sldId="295"/>
            <ac:spMk id="7" creationId="{F5BECE53-C9CA-66EB-A3DB-4D48D83E4E77}"/>
          </ac:spMkLst>
        </pc:spChg>
        <pc:spChg chg="mod">
          <ac:chgData name="Evan Pritchard" userId="73f0065d26fe215b" providerId="LiveId" clId="{9DAD58BE-128C-4BEC-86EB-F825629222EF}" dt="2025-12-16T02:21:30.249" v="5511" actId="20577"/>
          <ac:spMkLst>
            <pc:docMk/>
            <pc:sldMk cId="2445830066" sldId="295"/>
            <ac:spMk id="9" creationId="{B0CD46B4-3EB1-8C9D-2680-494FDFDD70E5}"/>
          </ac:spMkLst>
        </pc:spChg>
        <pc:picChg chg="add mod">
          <ac:chgData name="Evan Pritchard" userId="73f0065d26fe215b" providerId="LiveId" clId="{9DAD58BE-128C-4BEC-86EB-F825629222EF}" dt="2025-12-15T20:46:11.398" v="1485" actId="1076"/>
          <ac:picMkLst>
            <pc:docMk/>
            <pc:sldMk cId="2445830066" sldId="295"/>
            <ac:picMk id="3" creationId="{6F1542B4-0CA3-73B6-EF5F-5C5A8986651C}"/>
          </ac:picMkLst>
        </pc:picChg>
        <pc:picChg chg="del mod">
          <ac:chgData name="Evan Pritchard" userId="73f0065d26fe215b" providerId="LiveId" clId="{9DAD58BE-128C-4BEC-86EB-F825629222EF}" dt="2025-12-15T20:46:03.794" v="1483" actId="478"/>
          <ac:picMkLst>
            <pc:docMk/>
            <pc:sldMk cId="2445830066" sldId="295"/>
            <ac:picMk id="11" creationId="{932C64D5-1301-5ACB-5DAE-3EDAC179612A}"/>
          </ac:picMkLst>
        </pc:picChg>
      </pc:sldChg>
      <pc:sldChg chg="addSp delSp modSp add mod">
        <pc:chgData name="Evan Pritchard" userId="73f0065d26fe215b" providerId="LiveId" clId="{9DAD58BE-128C-4BEC-86EB-F825629222EF}" dt="2025-12-16T02:21:43.925" v="5521" actId="20577"/>
        <pc:sldMkLst>
          <pc:docMk/>
          <pc:sldMk cId="626557613" sldId="296"/>
        </pc:sldMkLst>
        <pc:spChg chg="mod">
          <ac:chgData name="Evan Pritchard" userId="73f0065d26fe215b" providerId="LiveId" clId="{9DAD58BE-128C-4BEC-86EB-F825629222EF}" dt="2025-12-15T23:26:01.493" v="3477" actId="20577"/>
          <ac:spMkLst>
            <pc:docMk/>
            <pc:sldMk cId="626557613" sldId="296"/>
            <ac:spMk id="7" creationId="{54E2C7E8-6D8B-E7FE-DD04-6BCC4AE5AFDC}"/>
          </ac:spMkLst>
        </pc:spChg>
        <pc:spChg chg="mod">
          <ac:chgData name="Evan Pritchard" userId="73f0065d26fe215b" providerId="LiveId" clId="{9DAD58BE-128C-4BEC-86EB-F825629222EF}" dt="2025-12-16T02:21:43.925" v="5521" actId="20577"/>
          <ac:spMkLst>
            <pc:docMk/>
            <pc:sldMk cId="626557613" sldId="296"/>
            <ac:spMk id="9" creationId="{14F9D225-43FD-88F4-4B63-F514796E5351}"/>
          </ac:spMkLst>
        </pc:spChg>
        <pc:picChg chg="add del mod">
          <ac:chgData name="Evan Pritchard" userId="73f0065d26fe215b" providerId="LiveId" clId="{9DAD58BE-128C-4BEC-86EB-F825629222EF}" dt="2025-12-15T20:48:59.104" v="1493" actId="478"/>
          <ac:picMkLst>
            <pc:docMk/>
            <pc:sldMk cId="626557613" sldId="296"/>
            <ac:picMk id="3" creationId="{5866800C-4241-0507-0DC1-A9B5A3B3EBC7}"/>
          </ac:picMkLst>
        </pc:picChg>
        <pc:picChg chg="add mod">
          <ac:chgData name="Evan Pritchard" userId="73f0065d26fe215b" providerId="LiveId" clId="{9DAD58BE-128C-4BEC-86EB-F825629222EF}" dt="2025-12-15T20:49:37.878" v="1498" actId="14100"/>
          <ac:picMkLst>
            <pc:docMk/>
            <pc:sldMk cId="626557613" sldId="296"/>
            <ac:picMk id="5" creationId="{D0B8CA49-448F-1589-4ADB-81509623C4CD}"/>
          </ac:picMkLst>
        </pc:picChg>
        <pc:picChg chg="del">
          <ac:chgData name="Evan Pritchard" userId="73f0065d26fe215b" providerId="LiveId" clId="{9DAD58BE-128C-4BEC-86EB-F825629222EF}" dt="2025-12-15T20:48:37.005" v="1487" actId="478"/>
          <ac:picMkLst>
            <pc:docMk/>
            <pc:sldMk cId="626557613" sldId="296"/>
            <ac:picMk id="11" creationId="{5B3F7B08-F842-6315-1EAA-2DA94D19097B}"/>
          </ac:picMkLst>
        </pc:picChg>
      </pc:sldChg>
      <pc:sldChg chg="addSp delSp modSp add mod">
        <pc:chgData name="Evan Pritchard" userId="73f0065d26fe215b" providerId="LiveId" clId="{9DAD58BE-128C-4BEC-86EB-F825629222EF}" dt="2025-12-16T02:21:56.767" v="5531" actId="20577"/>
        <pc:sldMkLst>
          <pc:docMk/>
          <pc:sldMk cId="1170258824" sldId="297"/>
        </pc:sldMkLst>
        <pc:spChg chg="mod">
          <ac:chgData name="Evan Pritchard" userId="73f0065d26fe215b" providerId="LiveId" clId="{9DAD58BE-128C-4BEC-86EB-F825629222EF}" dt="2025-12-15T23:26:13.122" v="3502" actId="20577"/>
          <ac:spMkLst>
            <pc:docMk/>
            <pc:sldMk cId="1170258824" sldId="297"/>
            <ac:spMk id="7" creationId="{5F4DF66D-7E91-025B-3E17-1484C5B50AF0}"/>
          </ac:spMkLst>
        </pc:spChg>
        <pc:spChg chg="mod">
          <ac:chgData name="Evan Pritchard" userId="73f0065d26fe215b" providerId="LiveId" clId="{9DAD58BE-128C-4BEC-86EB-F825629222EF}" dt="2025-12-16T02:21:56.767" v="5531" actId="20577"/>
          <ac:spMkLst>
            <pc:docMk/>
            <pc:sldMk cId="1170258824" sldId="297"/>
            <ac:spMk id="9" creationId="{9F80E3CD-1F5B-2B80-E68E-B73B8F65A565}"/>
          </ac:spMkLst>
        </pc:spChg>
        <pc:picChg chg="add mod">
          <ac:chgData name="Evan Pritchard" userId="73f0065d26fe215b" providerId="LiveId" clId="{9DAD58BE-128C-4BEC-86EB-F825629222EF}" dt="2025-12-15T20:51:44.276" v="1506" actId="1076"/>
          <ac:picMkLst>
            <pc:docMk/>
            <pc:sldMk cId="1170258824" sldId="297"/>
            <ac:picMk id="3" creationId="{A2D88612-0DB0-7C15-37A4-7E61015FF813}"/>
          </ac:picMkLst>
        </pc:picChg>
        <pc:picChg chg="del">
          <ac:chgData name="Evan Pritchard" userId="73f0065d26fe215b" providerId="LiveId" clId="{9DAD58BE-128C-4BEC-86EB-F825629222EF}" dt="2025-12-15T20:51:33.973" v="1500" actId="478"/>
          <ac:picMkLst>
            <pc:docMk/>
            <pc:sldMk cId="1170258824" sldId="297"/>
            <ac:picMk id="5" creationId="{9DF9F460-F1F8-B2D1-AC79-0535C6DD552B}"/>
          </ac:picMkLst>
        </pc:picChg>
      </pc:sldChg>
      <pc:sldChg chg="modSp new mod">
        <pc:chgData name="Evan Pritchard" userId="73f0065d26fe215b" providerId="LiveId" clId="{9DAD58BE-128C-4BEC-86EB-F825629222EF}" dt="2025-12-16T02:22:08.703" v="5532" actId="255"/>
        <pc:sldMkLst>
          <pc:docMk/>
          <pc:sldMk cId="2459208156" sldId="298"/>
        </pc:sldMkLst>
        <pc:spChg chg="mod">
          <ac:chgData name="Evan Pritchard" userId="73f0065d26fe215b" providerId="LiveId" clId="{9DAD58BE-128C-4BEC-86EB-F825629222EF}" dt="2025-12-15T22:55:10.741" v="1891" actId="1076"/>
          <ac:spMkLst>
            <pc:docMk/>
            <pc:sldMk cId="2459208156" sldId="298"/>
            <ac:spMk id="2" creationId="{578A02E2-C8BD-C16F-B635-6FF1263755C8}"/>
          </ac:spMkLst>
        </pc:spChg>
        <pc:spChg chg="mod">
          <ac:chgData name="Evan Pritchard" userId="73f0065d26fe215b" providerId="LiveId" clId="{9DAD58BE-128C-4BEC-86EB-F825629222EF}" dt="2025-12-15T22:53:58.058" v="1716" actId="20577"/>
          <ac:spMkLst>
            <pc:docMk/>
            <pc:sldMk cId="2459208156" sldId="298"/>
            <ac:spMk id="3" creationId="{A1F4A998-FEAD-78FC-863D-89AACF79F70E}"/>
          </ac:spMkLst>
        </pc:spChg>
        <pc:spChg chg="mod">
          <ac:chgData name="Evan Pritchard" userId="73f0065d26fe215b" providerId="LiveId" clId="{9DAD58BE-128C-4BEC-86EB-F825629222EF}" dt="2025-12-15T22:55:10.741" v="1891" actId="1076"/>
          <ac:spMkLst>
            <pc:docMk/>
            <pc:sldMk cId="2459208156" sldId="298"/>
            <ac:spMk id="4" creationId="{904B54B8-C815-5FFB-C110-EC79779CB3E0}"/>
          </ac:spMkLst>
        </pc:spChg>
        <pc:spChg chg="mod">
          <ac:chgData name="Evan Pritchard" userId="73f0065d26fe215b" providerId="LiveId" clId="{9DAD58BE-128C-4BEC-86EB-F825629222EF}" dt="2025-12-16T01:14:19.988" v="5118" actId="20577"/>
          <ac:spMkLst>
            <pc:docMk/>
            <pc:sldMk cId="2459208156" sldId="298"/>
            <ac:spMk id="5" creationId="{2C2AB525-78B7-221C-9F2E-AF30A9AFD9DA}"/>
          </ac:spMkLst>
        </pc:spChg>
        <pc:spChg chg="mod">
          <ac:chgData name="Evan Pritchard" userId="73f0065d26fe215b" providerId="LiveId" clId="{9DAD58BE-128C-4BEC-86EB-F825629222EF}" dt="2025-12-16T02:22:08.703" v="5532" actId="255"/>
          <ac:spMkLst>
            <pc:docMk/>
            <pc:sldMk cId="2459208156" sldId="298"/>
            <ac:spMk id="6" creationId="{17BF1249-7794-CB2C-211C-0142DCEFAACF}"/>
          </ac:spMkLst>
        </pc:spChg>
        <pc:spChg chg="mod">
          <ac:chgData name="Evan Pritchard" userId="73f0065d26fe215b" providerId="LiveId" clId="{9DAD58BE-128C-4BEC-86EB-F825629222EF}" dt="2025-12-15T23:26:24.420" v="3530" actId="20577"/>
          <ac:spMkLst>
            <pc:docMk/>
            <pc:sldMk cId="2459208156" sldId="298"/>
            <ac:spMk id="7" creationId="{A84CB218-6FBE-DA0C-F6EE-EA9B286DBA70}"/>
          </ac:spMkLst>
        </pc:spChg>
      </pc:sldChg>
      <pc:sldChg chg="addSp delSp modSp add mod">
        <pc:chgData name="Evan Pritchard" userId="73f0065d26fe215b" providerId="LiveId" clId="{9DAD58BE-128C-4BEC-86EB-F825629222EF}" dt="2025-12-16T01:20:03.116" v="5261" actId="20577"/>
        <pc:sldMkLst>
          <pc:docMk/>
          <pc:sldMk cId="1585176569" sldId="299"/>
        </pc:sldMkLst>
        <pc:spChg chg="add mod">
          <ac:chgData name="Evan Pritchard" userId="73f0065d26fe215b" providerId="LiveId" clId="{9DAD58BE-128C-4BEC-86EB-F825629222EF}" dt="2025-12-16T01:20:03.116" v="5261" actId="20577"/>
          <ac:spMkLst>
            <pc:docMk/>
            <pc:sldMk cId="1585176569" sldId="299"/>
            <ac:spMk id="3" creationId="{3672D301-8846-0AEE-16AF-F43DBBDEE7BC}"/>
          </ac:spMkLst>
        </pc:spChg>
        <pc:spChg chg="mod">
          <ac:chgData name="Evan Pritchard" userId="73f0065d26fe215b" providerId="LiveId" clId="{9DAD58BE-128C-4BEC-86EB-F825629222EF}" dt="2025-12-15T23:28:18.500" v="3749"/>
          <ac:spMkLst>
            <pc:docMk/>
            <pc:sldMk cId="1585176569" sldId="299"/>
            <ac:spMk id="4" creationId="{C8A53BEC-8302-F092-4F60-6CD2A9247E4E}"/>
          </ac:spMkLst>
        </pc:spChg>
        <pc:spChg chg="mod">
          <ac:chgData name="Evan Pritchard" userId="73f0065d26fe215b" providerId="LiveId" clId="{9DAD58BE-128C-4BEC-86EB-F825629222EF}" dt="2025-12-15T23:11:12.449" v="2058" actId="1076"/>
          <ac:spMkLst>
            <pc:docMk/>
            <pc:sldMk cId="1585176569" sldId="299"/>
            <ac:spMk id="7" creationId="{30E17695-6478-925B-388A-57F741B18567}"/>
          </ac:spMkLst>
        </pc:spChg>
        <pc:spChg chg="del mod">
          <ac:chgData name="Evan Pritchard" userId="73f0065d26fe215b" providerId="LiveId" clId="{9DAD58BE-128C-4BEC-86EB-F825629222EF}" dt="2025-12-15T23:12:28.296" v="2067" actId="478"/>
          <ac:spMkLst>
            <pc:docMk/>
            <pc:sldMk cId="1585176569" sldId="299"/>
            <ac:spMk id="16" creationId="{6EB355F9-51B3-FCF7-8DA5-2B7AF6104C46}"/>
          </ac:spMkLst>
        </pc:spChg>
        <pc:spChg chg="del">
          <ac:chgData name="Evan Pritchard" userId="73f0065d26fe215b" providerId="LiveId" clId="{9DAD58BE-128C-4BEC-86EB-F825629222EF}" dt="2025-12-15T23:12:19.031" v="2063" actId="478"/>
          <ac:spMkLst>
            <pc:docMk/>
            <pc:sldMk cId="1585176569" sldId="299"/>
            <ac:spMk id="20" creationId="{6335FD0E-E761-1C39-9F23-AD9848D297C7}"/>
          </ac:spMkLst>
        </pc:spChg>
        <pc:picChg chg="add mod">
          <ac:chgData name="Evan Pritchard" userId="73f0065d26fe215b" providerId="LiveId" clId="{9DAD58BE-128C-4BEC-86EB-F825629222EF}" dt="2025-12-15T23:32:07.973" v="4121" actId="14100"/>
          <ac:picMkLst>
            <pc:docMk/>
            <pc:sldMk cId="1585176569" sldId="299"/>
            <ac:picMk id="2" creationId="{157A202E-E737-D37A-DA7C-4F486D0A7ABC}"/>
          </ac:picMkLst>
        </pc:picChg>
        <pc:picChg chg="del">
          <ac:chgData name="Evan Pritchard" userId="73f0065d26fe215b" providerId="LiveId" clId="{9DAD58BE-128C-4BEC-86EB-F825629222EF}" dt="2025-12-15T23:31:50.102" v="4118" actId="478"/>
          <ac:picMkLst>
            <pc:docMk/>
            <pc:sldMk cId="1585176569" sldId="299"/>
            <ac:picMk id="9" creationId="{AFC1F137-770C-0D2E-1B75-B55DA8896CBF}"/>
          </ac:picMkLst>
        </pc:picChg>
        <pc:picChg chg="del">
          <ac:chgData name="Evan Pritchard" userId="73f0065d26fe215b" providerId="LiveId" clId="{9DAD58BE-128C-4BEC-86EB-F825629222EF}" dt="2025-12-15T23:12:15.472" v="2062" actId="478"/>
          <ac:picMkLst>
            <pc:docMk/>
            <pc:sldMk cId="1585176569" sldId="299"/>
            <ac:picMk id="11" creationId="{17762957-1F68-AA6B-9A8E-726F81EA5F78}"/>
          </ac:picMkLst>
        </pc:picChg>
        <pc:picChg chg="del">
          <ac:chgData name="Evan Pritchard" userId="73f0065d26fe215b" providerId="LiveId" clId="{9DAD58BE-128C-4BEC-86EB-F825629222EF}" dt="2025-12-15T23:12:21.497" v="2064" actId="478"/>
          <ac:picMkLst>
            <pc:docMk/>
            <pc:sldMk cId="1585176569" sldId="299"/>
            <ac:picMk id="15" creationId="{450B5F77-5D20-DF12-0A04-5935D60820E4}"/>
          </ac:picMkLst>
        </pc:picChg>
        <pc:picChg chg="del">
          <ac:chgData name="Evan Pritchard" userId="73f0065d26fe215b" providerId="LiveId" clId="{9DAD58BE-128C-4BEC-86EB-F825629222EF}" dt="2025-12-15T23:12:23.190" v="2065" actId="478"/>
          <ac:picMkLst>
            <pc:docMk/>
            <pc:sldMk cId="1585176569" sldId="299"/>
            <ac:picMk id="18" creationId="{404B9E65-6BB3-434D-BAB1-D6DBC3886089}"/>
          </ac:picMkLst>
        </pc:picChg>
      </pc:sldChg>
      <pc:sldChg chg="addSp delSp modSp add mod ord">
        <pc:chgData name="Evan Pritchard" userId="73f0065d26fe215b" providerId="LiveId" clId="{9DAD58BE-128C-4BEC-86EB-F825629222EF}" dt="2025-12-15T23:56:34.486" v="4867"/>
        <pc:sldMkLst>
          <pc:docMk/>
          <pc:sldMk cId="3577563388" sldId="300"/>
        </pc:sldMkLst>
        <pc:spChg chg="mod">
          <ac:chgData name="Evan Pritchard" userId="73f0065d26fe215b" providerId="LiveId" clId="{9DAD58BE-128C-4BEC-86EB-F825629222EF}" dt="2025-12-15T23:45:06.990" v="4768" actId="20577"/>
          <ac:spMkLst>
            <pc:docMk/>
            <pc:sldMk cId="3577563388" sldId="300"/>
            <ac:spMk id="24" creationId="{B7578702-73EC-18E9-D452-C3249F343DC9}"/>
          </ac:spMkLst>
        </pc:spChg>
        <pc:spChg chg="mod">
          <ac:chgData name="Evan Pritchard" userId="73f0065d26fe215b" providerId="LiveId" clId="{9DAD58BE-128C-4BEC-86EB-F825629222EF}" dt="2025-12-15T23:56:34.486" v="4867"/>
          <ac:spMkLst>
            <pc:docMk/>
            <pc:sldMk cId="3577563388" sldId="300"/>
            <ac:spMk id="33" creationId="{A43095B7-AE68-EC2D-D0AA-5EACEC966C09}"/>
          </ac:spMkLst>
        </pc:spChg>
        <pc:picChg chg="add mod">
          <ac:chgData name="Evan Pritchard" userId="73f0065d26fe215b" providerId="LiveId" clId="{9DAD58BE-128C-4BEC-86EB-F825629222EF}" dt="2025-12-15T23:46:41.097" v="4778" actId="1076"/>
          <ac:picMkLst>
            <pc:docMk/>
            <pc:sldMk cId="3577563388" sldId="300"/>
            <ac:picMk id="3" creationId="{0E46FC2F-A317-1BA7-D059-407C1C3B397F}"/>
          </ac:picMkLst>
        </pc:picChg>
        <pc:picChg chg="del">
          <ac:chgData name="Evan Pritchard" userId="73f0065d26fe215b" providerId="LiveId" clId="{9DAD58BE-128C-4BEC-86EB-F825629222EF}" dt="2025-12-15T23:45:10.450" v="4769" actId="21"/>
          <ac:picMkLst>
            <pc:docMk/>
            <pc:sldMk cId="3577563388" sldId="300"/>
            <ac:picMk id="37" creationId="{DE24ECB8-D9D8-03B2-B8BD-88F7FACE0562}"/>
          </ac:picMkLst>
        </pc:picChg>
      </pc:sldChg>
      <pc:sldChg chg="addSp modSp add mod">
        <pc:chgData name="Evan Pritchard" userId="73f0065d26fe215b" providerId="LiveId" clId="{9DAD58BE-128C-4BEC-86EB-F825629222EF}" dt="2025-12-15T23:56:42.430" v="4868"/>
        <pc:sldMkLst>
          <pc:docMk/>
          <pc:sldMk cId="4143498475" sldId="301"/>
        </pc:sldMkLst>
        <pc:spChg chg="mod">
          <ac:chgData name="Evan Pritchard" userId="73f0065d26fe215b" providerId="LiveId" clId="{9DAD58BE-128C-4BEC-86EB-F825629222EF}" dt="2025-12-15T23:56:42.430" v="4868"/>
          <ac:spMkLst>
            <pc:docMk/>
            <pc:sldMk cId="4143498475" sldId="301"/>
            <ac:spMk id="33" creationId="{8B3C2930-0516-71AE-859E-9228EF9F7212}"/>
          </ac:spMkLst>
        </pc:spChg>
        <pc:picChg chg="add mod">
          <ac:chgData name="Evan Pritchard" userId="73f0065d26fe215b" providerId="LiveId" clId="{9DAD58BE-128C-4BEC-86EB-F825629222EF}" dt="2025-12-15T23:47:09.199" v="4783" actId="14100"/>
          <ac:picMkLst>
            <pc:docMk/>
            <pc:sldMk cId="4143498475" sldId="301"/>
            <ac:picMk id="3" creationId="{344DE542-682E-EB8C-22ED-A121E24171EB}"/>
          </ac:picMkLst>
        </pc:picChg>
        <pc:picChg chg="add mod">
          <ac:chgData name="Evan Pritchard" userId="73f0065d26fe215b" providerId="LiveId" clId="{9DAD58BE-128C-4BEC-86EB-F825629222EF}" dt="2025-12-15T23:47:35.278" v="4790" actId="1035"/>
          <ac:picMkLst>
            <pc:docMk/>
            <pc:sldMk cId="4143498475" sldId="301"/>
            <ac:picMk id="5" creationId="{BBA5AB86-FA03-DC58-C078-2564559EA1E8}"/>
          </ac:picMkLst>
        </pc:picChg>
      </pc:sldChg>
      <pc:sldChg chg="addSp modSp add mod">
        <pc:chgData name="Evan Pritchard" userId="73f0065d26fe215b" providerId="LiveId" clId="{9DAD58BE-128C-4BEC-86EB-F825629222EF}" dt="2025-12-15T23:56:49.286" v="4869"/>
        <pc:sldMkLst>
          <pc:docMk/>
          <pc:sldMk cId="2677766617" sldId="302"/>
        </pc:sldMkLst>
        <pc:spChg chg="mod">
          <ac:chgData name="Evan Pritchard" userId="73f0065d26fe215b" providerId="LiveId" clId="{9DAD58BE-128C-4BEC-86EB-F825629222EF}" dt="2025-12-15T23:56:49.286" v="4869"/>
          <ac:spMkLst>
            <pc:docMk/>
            <pc:sldMk cId="2677766617" sldId="302"/>
            <ac:spMk id="33" creationId="{6196E2EB-DA7F-6078-2140-35DCD98E688B}"/>
          </ac:spMkLst>
        </pc:spChg>
        <pc:picChg chg="add mod">
          <ac:chgData name="Evan Pritchard" userId="73f0065d26fe215b" providerId="LiveId" clId="{9DAD58BE-128C-4BEC-86EB-F825629222EF}" dt="2025-12-15T23:48:44.635" v="4796" actId="1076"/>
          <ac:picMkLst>
            <pc:docMk/>
            <pc:sldMk cId="2677766617" sldId="302"/>
            <ac:picMk id="3" creationId="{EEAAC3ED-B187-FD49-C4DF-2EFDB0988177}"/>
          </ac:picMkLst>
        </pc:picChg>
      </pc:sldChg>
      <pc:sldChg chg="modSp new mod">
        <pc:chgData name="Evan Pritchard" userId="73f0065d26fe215b" providerId="LiveId" clId="{9DAD58BE-128C-4BEC-86EB-F825629222EF}" dt="2025-12-16T00:00:59.894" v="5056" actId="20577"/>
        <pc:sldMkLst>
          <pc:docMk/>
          <pc:sldMk cId="2405937621" sldId="303"/>
        </pc:sldMkLst>
        <pc:spChg chg="mod">
          <ac:chgData name="Evan Pritchard" userId="73f0065d26fe215b" providerId="LiveId" clId="{9DAD58BE-128C-4BEC-86EB-F825629222EF}" dt="2025-12-16T00:00:14.522" v="4929" actId="5793"/>
          <ac:spMkLst>
            <pc:docMk/>
            <pc:sldMk cId="2405937621" sldId="303"/>
            <ac:spMk id="2" creationId="{AEF07E56-D03F-2983-CE23-171607ADC9A4}"/>
          </ac:spMkLst>
        </pc:spChg>
        <pc:spChg chg="mod">
          <ac:chgData name="Evan Pritchard" userId="73f0065d26fe215b" providerId="LiveId" clId="{9DAD58BE-128C-4BEC-86EB-F825629222EF}" dt="2025-12-16T00:00:44.894" v="5020" actId="255"/>
          <ac:spMkLst>
            <pc:docMk/>
            <pc:sldMk cId="2405937621" sldId="303"/>
            <ac:spMk id="3" creationId="{E841111E-E504-32FB-7BE4-DE349DCE3AB6}"/>
          </ac:spMkLst>
        </pc:spChg>
        <pc:spChg chg="mod">
          <ac:chgData name="Evan Pritchard" userId="73f0065d26fe215b" providerId="LiveId" clId="{9DAD58BE-128C-4BEC-86EB-F825629222EF}" dt="2025-12-16T00:00:59.894" v="5056" actId="20577"/>
          <ac:spMkLst>
            <pc:docMk/>
            <pc:sldMk cId="2405937621" sldId="303"/>
            <ac:spMk id="4" creationId="{1FC50E0D-6EF2-B953-4D41-3263BB619C9C}"/>
          </ac:spMkLst>
        </pc:spChg>
      </pc:sldChg>
      <pc:sldChg chg="new del">
        <pc:chgData name="Evan Pritchard" userId="73f0065d26fe215b" providerId="LiveId" clId="{9DAD58BE-128C-4BEC-86EB-F825629222EF}" dt="2025-12-16T01:53:10.067" v="5264" actId="2696"/>
        <pc:sldMkLst>
          <pc:docMk/>
          <pc:sldMk cId="1378793556" sldId="304"/>
        </pc:sldMkLst>
      </pc:sldChg>
      <pc:sldChg chg="addSp delSp modSp new mod">
        <pc:chgData name="Evan Pritchard" userId="73f0065d26fe215b" providerId="LiveId" clId="{9DAD58BE-128C-4BEC-86EB-F825629222EF}" dt="2025-12-16T02:20:22.834" v="5485" actId="1038"/>
        <pc:sldMkLst>
          <pc:docMk/>
          <pc:sldMk cId="57993665" sldId="305"/>
        </pc:sldMkLst>
        <pc:spChg chg="mod">
          <ac:chgData name="Evan Pritchard" userId="73f0065d26fe215b" providerId="LiveId" clId="{9DAD58BE-128C-4BEC-86EB-F825629222EF}" dt="2025-12-16T01:53:56.650" v="5337" actId="14100"/>
          <ac:spMkLst>
            <pc:docMk/>
            <pc:sldMk cId="57993665" sldId="305"/>
            <ac:spMk id="2" creationId="{97B55AED-1E73-4C69-1264-50349D02A635}"/>
          </ac:spMkLst>
        </pc:spChg>
        <pc:spChg chg="del">
          <ac:chgData name="Evan Pritchard" userId="73f0065d26fe215b" providerId="LiveId" clId="{9DAD58BE-128C-4BEC-86EB-F825629222EF}" dt="2025-12-16T01:54:18.419" v="5338"/>
          <ac:spMkLst>
            <pc:docMk/>
            <pc:sldMk cId="57993665" sldId="305"/>
            <ac:spMk id="3" creationId="{003AD053-F996-7B66-CDB9-92169C246536}"/>
          </ac:spMkLst>
        </pc:spChg>
        <pc:spChg chg="mod">
          <ac:chgData name="Evan Pritchard" userId="73f0065d26fe215b" providerId="LiveId" clId="{9DAD58BE-128C-4BEC-86EB-F825629222EF}" dt="2025-12-16T01:59:20.955" v="5456"/>
          <ac:spMkLst>
            <pc:docMk/>
            <pc:sldMk cId="57993665" sldId="305"/>
            <ac:spMk id="4" creationId="{66515864-7728-AAF4-32CB-81C615CC61A6}"/>
          </ac:spMkLst>
        </pc:spChg>
        <pc:spChg chg="add mod">
          <ac:chgData name="Evan Pritchard" userId="73f0065d26fe215b" providerId="LiveId" clId="{9DAD58BE-128C-4BEC-86EB-F825629222EF}" dt="2025-12-16T02:04:19.705" v="5463" actId="207"/>
          <ac:spMkLst>
            <pc:docMk/>
            <pc:sldMk cId="57993665" sldId="305"/>
            <ac:spMk id="10" creationId="{D132ABD3-73D4-9F44-930F-498EE7F400A2}"/>
          </ac:spMkLst>
        </pc:spChg>
        <pc:picChg chg="add mod">
          <ac:chgData name="Evan Pritchard" userId="73f0065d26fe215b" providerId="LiveId" clId="{9DAD58BE-128C-4BEC-86EB-F825629222EF}" dt="2025-12-16T01:59:01.235" v="5455" actId="1076"/>
          <ac:picMkLst>
            <pc:docMk/>
            <pc:sldMk cId="57993665" sldId="305"/>
            <ac:picMk id="7" creationId="{E8FEA283-6543-F92B-EB95-3A2D18588937}"/>
          </ac:picMkLst>
        </pc:picChg>
        <pc:picChg chg="add del mod">
          <ac:chgData name="Evan Pritchard" userId="73f0065d26fe215b" providerId="LiveId" clId="{9DAD58BE-128C-4BEC-86EB-F825629222EF}" dt="2025-12-16T01:55:44.028" v="5355" actId="21"/>
          <ac:picMkLst>
            <pc:docMk/>
            <pc:sldMk cId="57993665" sldId="305"/>
            <ac:picMk id="9" creationId="{7B2EFFAF-72E4-ACC4-9286-C258F88E1D4F}"/>
          </ac:picMkLst>
        </pc:picChg>
        <pc:picChg chg="add mod">
          <ac:chgData name="Evan Pritchard" userId="73f0065d26fe215b" providerId="LiveId" clId="{9DAD58BE-128C-4BEC-86EB-F825629222EF}" dt="2025-12-16T01:59:01.235" v="5455" actId="1076"/>
          <ac:picMkLst>
            <pc:docMk/>
            <pc:sldMk cId="57993665" sldId="305"/>
            <ac:picMk id="11" creationId="{7B2EFFAF-72E4-ACC4-9286-C258F88E1D4F}"/>
          </ac:picMkLst>
        </pc:picChg>
        <pc:picChg chg="add del mod">
          <ac:chgData name="Evan Pritchard" userId="73f0065d26fe215b" providerId="LiveId" clId="{9DAD58BE-128C-4BEC-86EB-F825629222EF}" dt="2025-12-16T02:20:07.588" v="5467" actId="478"/>
          <ac:picMkLst>
            <pc:docMk/>
            <pc:sldMk cId="57993665" sldId="305"/>
            <ac:picMk id="13" creationId="{A6A086B7-B0DA-79B5-3D16-B508164DCF8F}"/>
          </ac:picMkLst>
        </pc:picChg>
        <pc:picChg chg="add del mod">
          <ac:chgData name="Evan Pritchard" userId="73f0065d26fe215b" providerId="LiveId" clId="{9DAD58BE-128C-4BEC-86EB-F825629222EF}" dt="2025-12-16T02:20:15.541" v="5469" actId="21"/>
          <ac:picMkLst>
            <pc:docMk/>
            <pc:sldMk cId="57993665" sldId="305"/>
            <ac:picMk id="15" creationId="{C244F6FB-AD66-93FE-ACD2-72DCEC659DF4}"/>
          </ac:picMkLst>
        </pc:picChg>
        <pc:picChg chg="add mod">
          <ac:chgData name="Evan Pritchard" userId="73f0065d26fe215b" providerId="LiveId" clId="{9DAD58BE-128C-4BEC-86EB-F825629222EF}" dt="2025-12-16T02:20:22.834" v="5485" actId="1038"/>
          <ac:picMkLst>
            <pc:docMk/>
            <pc:sldMk cId="57993665" sldId="305"/>
            <ac:picMk id="17" creationId="{068F60B6-487E-FA18-812C-B59EAD55A975}"/>
          </ac:picMkLst>
        </pc:picChg>
        <pc:picChg chg="add mod">
          <ac:chgData name="Evan Pritchard" userId="73f0065d26fe215b" providerId="LiveId" clId="{9DAD58BE-128C-4BEC-86EB-F825629222EF}" dt="2025-12-16T02:20:16.336" v="5470"/>
          <ac:picMkLst>
            <pc:docMk/>
            <pc:sldMk cId="57993665" sldId="305"/>
            <ac:picMk id="18" creationId="{C244F6FB-AD66-93FE-ACD2-72DCEC659DF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76A-969B-9E6D-0CA1-6931C0DD0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37705-96CE-7C1A-CDF6-459CC9557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612FB-2F0C-B5B8-65DF-BCDD77D6A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C92D2-47C6-3DBF-FF18-F1A1811AE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9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E7717-C293-1943-506E-13C8B84A4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F6CE13-D59D-5429-7E7B-3C28C5DFC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972D2-24A3-7BF4-CBBB-E1AB920ED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FDFAB-2DB0-4F2A-7583-BA32BCC03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5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07D0-94B9-2BC3-3985-CED27CC71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5EC64-5EF6-A534-0619-A8DA1FC65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B4A8A-7501-8579-D8F2-D60E85004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E7910-0F10-CDD8-B064-FCC000D37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36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microsoft.com/office/2007/relationships/hdphoto" Target="../media/hdphoto10.wdp"/><Relationship Id="rId4" Type="http://schemas.openxmlformats.org/officeDocument/2006/relationships/image" Target="../media/image19.png"/><Relationship Id="rId9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3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" y="124564"/>
            <a:ext cx="8835577" cy="1944266"/>
          </a:xfrm>
        </p:spPr>
        <p:txBody>
          <a:bodyPr/>
          <a:lstStyle/>
          <a:p>
            <a:r>
              <a:rPr lang="en-US" dirty="0"/>
              <a:t>Modeling Mazes and 	optimizing the  	 	   shortest path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" y="5388633"/>
            <a:ext cx="7414940" cy="578325"/>
          </a:xfrm>
        </p:spPr>
        <p:txBody>
          <a:bodyPr/>
          <a:lstStyle/>
          <a:p>
            <a:r>
              <a:rPr lang="en-US" dirty="0"/>
              <a:t>Evan </a:t>
            </a:r>
            <a:r>
              <a:rPr lang="en-US" dirty="0" err="1"/>
              <a:t>pritchard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BB38-9DFE-1723-4060-64BF5A2DD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E2C7E8-6D8B-E7FE-DD04-6BCC4AE5AF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Embarassed</a:t>
            </a:r>
            <a:r>
              <a:rPr lang="en-US" dirty="0"/>
              <a:t> with failure, I try to reverse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3B70E8-2F03-7D38-CEA9-6E6D114F36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F9D225-43FD-88F4-4B63-F514796E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876300"/>
            <a:ext cx="11103427" cy="652463"/>
          </a:xfrm>
        </p:spPr>
        <p:txBody>
          <a:bodyPr/>
          <a:lstStyle/>
          <a:p>
            <a:r>
              <a:rPr lang="en-US" sz="5400" dirty="0"/>
              <a:t>Maze considerations</a:t>
            </a: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0B8CA49-448F-1589-4ADB-81509623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66" y="1714351"/>
            <a:ext cx="8673211" cy="45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5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94A27-6C8C-009C-1AE9-B832BDCDD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4DF66D-7E91-025B-3E17-1484C5B50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The course which my path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799DE5-FA11-9A7C-C031-95429BB05E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80E3CD-1F5B-2B80-E68E-B73B8F65A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876300"/>
            <a:ext cx="11146971" cy="652463"/>
          </a:xfrm>
        </p:spPr>
        <p:txBody>
          <a:bodyPr/>
          <a:lstStyle/>
          <a:p>
            <a:r>
              <a:rPr lang="en-US" sz="5400" dirty="0"/>
              <a:t>Maze considerations</a:t>
            </a:r>
          </a:p>
        </p:txBody>
      </p:sp>
      <p:pic>
        <p:nvPicPr>
          <p:cNvPr id="3" name="Picture 2" descr="A red and green line on a white background&#10;&#10;AI-generated content may be incorrect.">
            <a:extLst>
              <a:ext uri="{FF2B5EF4-FFF2-40B4-BE49-F238E27FC236}">
                <a16:creationId xmlns:a16="http://schemas.microsoft.com/office/drawing/2014/main" id="{A2D88612-0DB0-7C15-37A4-7E61015F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658" y="1838132"/>
            <a:ext cx="8704383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5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8A02E2-C8BD-C16F-B635-6FF126375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528355"/>
            <a:ext cx="5157787" cy="823912"/>
          </a:xfrm>
        </p:spPr>
        <p:txBody>
          <a:bodyPr/>
          <a:lstStyle/>
          <a:p>
            <a:r>
              <a:rPr lang="en-US" dirty="0"/>
              <a:t>Nodes on the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A998-FEAD-78FC-863D-89AACF79F7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 and End nodes have exactly one accessible neighbor on the path.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nodes have exactly two accessible neighbors on the path.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B54B8-C815-5FFB-C110-EC79779CB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528355"/>
            <a:ext cx="5183188" cy="823912"/>
          </a:xfrm>
        </p:spPr>
        <p:txBody>
          <a:bodyPr/>
          <a:lstStyle/>
          <a:p>
            <a:r>
              <a:rPr lang="en-US" dirty="0"/>
              <a:t>Nodes off of the Path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AB525-78B7-221C-9F2E-AF30A9AFD9D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Nodes far removed from the path have 0 accessible neighbors on the path.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Nodes adjacent to the path may have 0, 1 or 2 neighbors accessible and on the path.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BF1249-7794-CB2C-211C-0142DCEF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constraints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4CB218-6FBE-DA0C-F6EE-EA9B286DBA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Had already traversed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D74DA2-5815-2447-F99F-4027F32E94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08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63" y="323643"/>
            <a:ext cx="10122632" cy="652054"/>
          </a:xfrm>
        </p:spPr>
        <p:txBody>
          <a:bodyPr/>
          <a:lstStyle/>
          <a:p>
            <a:r>
              <a:rPr lang="en-US" sz="4800" dirty="0"/>
              <a:t>Optimize this: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In so doing, the trauma engulfing my dream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C728BA0D-B779-CCE8-C884-1A32E566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74" y="1193215"/>
            <a:ext cx="9189809" cy="50978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3A12B90-B037-D0C0-3534-46B44E0F9FD4}"/>
              </a:ext>
            </a:extLst>
          </p:cNvPr>
          <p:cNvSpPr/>
          <p:nvPr/>
        </p:nvSpPr>
        <p:spPr>
          <a:xfrm>
            <a:off x="7124281" y="3969099"/>
            <a:ext cx="140677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6033674" cy="979204"/>
          </a:xfrm>
        </p:spPr>
        <p:txBody>
          <a:bodyPr/>
          <a:lstStyle/>
          <a:p>
            <a:r>
              <a:rPr lang="en-US" dirty="0"/>
              <a:t>Working the LOP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6448" y="1479797"/>
            <a:ext cx="5753520" cy="631867"/>
          </a:xfrm>
        </p:spPr>
        <p:txBody>
          <a:bodyPr/>
          <a:lstStyle/>
          <a:p>
            <a:r>
              <a:rPr lang="en-US" dirty="0"/>
              <a:t>Phase 0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5463" y="2168816"/>
            <a:ext cx="5257800" cy="872245"/>
          </a:xfrm>
        </p:spPr>
        <p:txBody>
          <a:bodyPr/>
          <a:lstStyle/>
          <a:p>
            <a:r>
              <a:rPr lang="en-US" dirty="0"/>
              <a:t>  No free variables</a:t>
            </a:r>
          </a:p>
          <a:p>
            <a:r>
              <a:rPr lang="en-US" dirty="0"/>
              <a:t>Equality constraints should be brought into the basis​.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Phase 2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4" y="4746336"/>
            <a:ext cx="5778163" cy="1311566"/>
          </a:xfrm>
        </p:spPr>
        <p:txBody>
          <a:bodyPr/>
          <a:lstStyle/>
          <a:p>
            <a:r>
              <a:rPr lang="en-US" dirty="0"/>
              <a:t> Pivot to remove negative values from the objective row.    </a:t>
            </a:r>
          </a:p>
          <a:p>
            <a:r>
              <a:rPr lang="en-US" dirty="0"/>
              <a:t>This finds the optimal solution within the feasible set found in Phase 1.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70" name="Picture Placeholder 31" descr="Large walking intersection with one lone person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sz="1100" dirty="0"/>
              <a:t>Invaded through what was an unguarded seam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 Placeholder 90">
            <a:extLst>
              <a:ext uri="{FF2B5EF4-FFF2-40B4-BE49-F238E27FC236}">
                <a16:creationId xmlns:a16="http://schemas.microsoft.com/office/drawing/2014/main" id="{38813737-D129-21D2-5868-B265AB049635}"/>
              </a:ext>
            </a:extLst>
          </p:cNvPr>
          <p:cNvSpPr txBox="1">
            <a:spLocks/>
          </p:cNvSpPr>
          <p:nvPr/>
        </p:nvSpPr>
        <p:spPr>
          <a:xfrm>
            <a:off x="848369" y="2743531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Phase 1</a:t>
            </a:r>
          </a:p>
        </p:txBody>
      </p:sp>
      <p:sp>
        <p:nvSpPr>
          <p:cNvPr id="3" name="Text Placeholder 94">
            <a:extLst>
              <a:ext uri="{FF2B5EF4-FFF2-40B4-BE49-F238E27FC236}">
                <a16:creationId xmlns:a16="http://schemas.microsoft.com/office/drawing/2014/main" id="{DE41C741-A7AE-EDA1-4471-D8FC60B7F0AE}"/>
              </a:ext>
            </a:extLst>
          </p:cNvPr>
          <p:cNvSpPr txBox="1">
            <a:spLocks/>
          </p:cNvSpPr>
          <p:nvPr/>
        </p:nvSpPr>
        <p:spPr>
          <a:xfrm>
            <a:off x="847384" y="3432550"/>
            <a:ext cx="5257800" cy="872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Pivot to bring restricted variables into the basis.</a:t>
            </a:r>
          </a:p>
          <a:p>
            <a:r>
              <a:rPr lang="en-US" dirty="0"/>
              <a:t> This will lead us to a feasible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500" y="1155320"/>
            <a:ext cx="9643816" cy="970081"/>
          </a:xfrm>
        </p:spPr>
        <p:txBody>
          <a:bodyPr/>
          <a:lstStyle/>
          <a:p>
            <a:r>
              <a:rPr lang="en-US" sz="4400" b="1" dirty="0"/>
              <a:t>Feasibility and uniqueness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The torrent of helplessness swept me away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C1CC1-4603-BAB3-C92B-CE73F1727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E52AA-1ACA-04CC-7F58-A2DBF13506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To the cavern of shame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DB915-78CD-0DCD-76C3-E39B0322A7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F63FF6-C5D3-6060-6419-3EDDB47A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292" y="583451"/>
            <a:ext cx="7111416" cy="1877976"/>
          </a:xfrm>
        </p:spPr>
        <p:txBody>
          <a:bodyPr/>
          <a:lstStyle/>
          <a:p>
            <a:r>
              <a:rPr lang="en-US" dirty="0"/>
              <a:t>Infeasible results</a:t>
            </a:r>
          </a:p>
        </p:txBody>
      </p:sp>
      <p:pic>
        <p:nvPicPr>
          <p:cNvPr id="9" name="Picture 8" descr="A drawing of a elephant&#10;&#10;AI-generated content may be incorrect.">
            <a:extLst>
              <a:ext uri="{FF2B5EF4-FFF2-40B4-BE49-F238E27FC236}">
                <a16:creationId xmlns:a16="http://schemas.microsoft.com/office/drawing/2014/main" id="{B48204BA-19B7-4DD0-056F-83D03BB5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685"/>
            <a:ext cx="5364945" cy="5486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51BDAE-B17D-0AB4-04D1-BF122E0F4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174" y="2732121"/>
            <a:ext cx="6371888" cy="4431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D660C4-3DEE-1219-1E54-EA2CE6AF7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911" y="3618522"/>
            <a:ext cx="6135151" cy="6745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F448E7-1489-ED4B-BB7A-C0475FC38402}"/>
              </a:ext>
            </a:extLst>
          </p:cNvPr>
          <p:cNvSpPr txBox="1"/>
          <p:nvPr/>
        </p:nvSpPr>
        <p:spPr>
          <a:xfrm>
            <a:off x="6747670" y="5727560"/>
            <a:ext cx="3416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 INFEASIBLE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616BD-D3E4-1858-F843-9F00FB0AE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626" y="4605397"/>
            <a:ext cx="2368983" cy="803044"/>
          </a:xfrm>
          <a:prstGeom prst="rect">
            <a:avLst/>
          </a:prstGeom>
        </p:spPr>
      </p:pic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13D7829D-2A34-2095-4534-160877DA525C}"/>
              </a:ext>
            </a:extLst>
          </p:cNvPr>
          <p:cNvSpPr/>
          <p:nvPr/>
        </p:nvSpPr>
        <p:spPr>
          <a:xfrm>
            <a:off x="2461846" y="2732121"/>
            <a:ext cx="331596" cy="33262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6BE2A713-8000-58B7-9FE3-09A321DF9E6C}"/>
              </a:ext>
            </a:extLst>
          </p:cNvPr>
          <p:cNvSpPr/>
          <p:nvPr/>
        </p:nvSpPr>
        <p:spPr>
          <a:xfrm>
            <a:off x="8184319" y="2430461"/>
            <a:ext cx="331596" cy="33262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54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C3D19-5337-CEDC-AE9F-525435AC6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53BEC-8302-F092-4F60-6CD2A9247E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and the hall of dismay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10655-8F96-E01D-3745-EA4C38FADA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0E17695-6478-925B-388A-57F741B1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311" y="486677"/>
            <a:ext cx="4207378" cy="714178"/>
          </a:xfrm>
        </p:spPr>
        <p:txBody>
          <a:bodyPr/>
          <a:lstStyle/>
          <a:p>
            <a:r>
              <a:rPr lang="en-US" dirty="0"/>
              <a:t>UNIQUENESS</a:t>
            </a:r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4C20BDDB-7656-2672-6975-17137A02C72E}"/>
              </a:ext>
            </a:extLst>
          </p:cNvPr>
          <p:cNvSpPr/>
          <p:nvPr/>
        </p:nvSpPr>
        <p:spPr>
          <a:xfrm>
            <a:off x="2461846" y="2732121"/>
            <a:ext cx="331596" cy="33262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7A202E-E737-D37A-DA7C-4F486D0A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967"/>
            <a:ext cx="5444332" cy="5513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2D301-8846-0AEE-16AF-F43DBBDEE7BC}"/>
              </a:ext>
            </a:extLst>
          </p:cNvPr>
          <p:cNvSpPr txBox="1"/>
          <p:nvPr/>
        </p:nvSpPr>
        <p:spPr>
          <a:xfrm>
            <a:off x="6096000" y="3034429"/>
            <a:ext cx="5083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Clearly, our solution is not unique.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how can we see it through our optimization problem?</a:t>
            </a:r>
          </a:p>
        </p:txBody>
      </p:sp>
    </p:spTree>
    <p:extLst>
      <p:ext uri="{BB962C8B-B14F-4D97-AF65-F5344CB8AC3E}">
        <p14:creationId xmlns:p14="http://schemas.microsoft.com/office/powerpoint/2010/main" val="158517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48" y="418277"/>
            <a:ext cx="11143621" cy="652054"/>
          </a:xfrm>
        </p:spPr>
        <p:txBody>
          <a:bodyPr/>
          <a:lstStyle/>
          <a:p>
            <a:r>
              <a:rPr lang="en-US" dirty="0"/>
              <a:t>Checking uniqueness through the dual certificate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inside me a voice kept repeating the phrase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7ACC9F-CB6D-63FF-7B5B-6E7972C32EA5}"/>
              </a:ext>
            </a:extLst>
          </p:cNvPr>
          <p:cNvSpPr/>
          <p:nvPr/>
        </p:nvSpPr>
        <p:spPr>
          <a:xfrm>
            <a:off x="1909187" y="1738365"/>
            <a:ext cx="1326382" cy="1507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C5BFCB-1590-9C5D-AA08-B30AAC40BD57}"/>
              </a:ext>
            </a:extLst>
          </p:cNvPr>
          <p:cNvSpPr/>
          <p:nvPr/>
        </p:nvSpPr>
        <p:spPr>
          <a:xfrm>
            <a:off x="5385916" y="1738365"/>
            <a:ext cx="1326382" cy="1507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10D2CB-ECE3-8FBE-7FAC-349D8C3F6AED}"/>
              </a:ext>
            </a:extLst>
          </p:cNvPr>
          <p:cNvSpPr/>
          <p:nvPr/>
        </p:nvSpPr>
        <p:spPr>
          <a:xfrm>
            <a:off x="8531051" y="1868993"/>
            <a:ext cx="1537397" cy="13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number grid with numbers&#10;&#10;AI-generated content may be incorrect.">
            <a:extLst>
              <a:ext uri="{FF2B5EF4-FFF2-40B4-BE49-F238E27FC236}">
                <a16:creationId xmlns:a16="http://schemas.microsoft.com/office/drawing/2014/main" id="{7368C290-1737-079D-415B-4A603C03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67329"/>
            <a:ext cx="7074040" cy="3715241"/>
          </a:xfrm>
          <a:prstGeom prst="rect">
            <a:avLst/>
          </a:prstGeom>
        </p:spPr>
      </p:pic>
      <p:pic>
        <p:nvPicPr>
          <p:cNvPr id="40" name="Picture 39" descr="A number and symbols on a white background&#10;&#10;AI-generated content may be incorrect.">
            <a:extLst>
              <a:ext uri="{FF2B5EF4-FFF2-40B4-BE49-F238E27FC236}">
                <a16:creationId xmlns:a16="http://schemas.microsoft.com/office/drawing/2014/main" id="{E5FB98BB-515B-F180-2A6B-29AF44A02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429" y="5057151"/>
            <a:ext cx="7074040" cy="161786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74C63A-1D55-24D7-5CA3-CED1D93A1491}"/>
              </a:ext>
            </a:extLst>
          </p:cNvPr>
          <p:cNvCxnSpPr>
            <a:cxnSpLocks/>
          </p:cNvCxnSpPr>
          <p:nvPr/>
        </p:nvCxnSpPr>
        <p:spPr>
          <a:xfrm flipV="1">
            <a:off x="4762919" y="5105400"/>
            <a:ext cx="43543" cy="695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679" y="319684"/>
            <a:ext cx="6950642" cy="612302"/>
          </a:xfrm>
        </p:spPr>
        <p:txBody>
          <a:bodyPr/>
          <a:lstStyle/>
          <a:p>
            <a:r>
              <a:rPr lang="en-US" dirty="0"/>
              <a:t>A second solution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7084092"/>
              </p:ext>
            </p:extLst>
          </p:nvPr>
        </p:nvGraphicFramePr>
        <p:xfrm>
          <a:off x="5572125" y="409575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You’ve lost it!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1874A-6AD1-3BF4-C516-8BB45AC7661D}"/>
              </a:ext>
            </a:extLst>
          </p:cNvPr>
          <p:cNvSpPr/>
          <p:nvPr/>
        </p:nvSpPr>
        <p:spPr>
          <a:xfrm>
            <a:off x="10051" y="1235944"/>
            <a:ext cx="5406013" cy="5617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able of numbers and equations&#10;&#10;AI-generated content may be incorrect.">
            <a:extLst>
              <a:ext uri="{FF2B5EF4-FFF2-40B4-BE49-F238E27FC236}">
                <a16:creationId xmlns:a16="http://schemas.microsoft.com/office/drawing/2014/main" id="{2A112E88-51D2-6831-D68F-3B8E7D42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3" y="842095"/>
            <a:ext cx="7246301" cy="3850485"/>
          </a:xfrm>
          <a:prstGeom prst="rect">
            <a:avLst/>
          </a:prstGeom>
        </p:spPr>
      </p:pic>
      <p:pic>
        <p:nvPicPr>
          <p:cNvPr id="6" name="Picture 5" descr="A number and symbols on a white background&#10;&#10;AI-generated content may be incorrect.">
            <a:extLst>
              <a:ext uri="{FF2B5EF4-FFF2-40B4-BE49-F238E27FC236}">
                <a16:creationId xmlns:a16="http://schemas.microsoft.com/office/drawing/2014/main" id="{F7B3BDCE-A419-639B-3C80-E0E5227E2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75" y="5214991"/>
            <a:ext cx="8094405" cy="13849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5400F0-F2C1-6F3A-FA40-8F7C633F8907}"/>
              </a:ext>
            </a:extLst>
          </p:cNvPr>
          <p:cNvCxnSpPr>
            <a:cxnSpLocks/>
          </p:cNvCxnSpPr>
          <p:nvPr/>
        </p:nvCxnSpPr>
        <p:spPr>
          <a:xfrm flipV="1">
            <a:off x="3742073" y="5304692"/>
            <a:ext cx="44481" cy="82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0308"/>
            <a:ext cx="4834517" cy="1320390"/>
          </a:xfrm>
        </p:spPr>
        <p:txBody>
          <a:bodyPr/>
          <a:lstStyle/>
          <a:p>
            <a:r>
              <a:rPr lang="en-US" dirty="0"/>
              <a:t>To do:</a:t>
            </a:r>
          </a:p>
        </p:txBody>
      </p:sp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320" y="1703070"/>
            <a:ext cx="5434739" cy="4500291"/>
          </a:xfrm>
        </p:spPr>
        <p:txBody>
          <a:bodyPr/>
          <a:lstStyle/>
          <a:p>
            <a:pPr marL="342900" indent="-342900">
              <a:lnSpc>
                <a:spcPct val="250000"/>
              </a:lnSpc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Modelling a maze mathematically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Constraining the problem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Pivot to the solution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Feasibility and uniqueness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Future research 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5AED-1E73-4C69-1264-50349D02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285918" cy="652054"/>
          </a:xfrm>
        </p:spPr>
        <p:txBody>
          <a:bodyPr/>
          <a:lstStyle/>
          <a:p>
            <a:r>
              <a:rPr lang="en-US" dirty="0"/>
              <a:t>using random perturbation to search for additional solutions</a:t>
            </a:r>
          </a:p>
        </p:txBody>
      </p:sp>
      <p:pic>
        <p:nvPicPr>
          <p:cNvPr id="7" name="Content Placeholder 6" descr="A black background with white numbers&#10;&#10;AI-generated content may be incorrect.">
            <a:extLst>
              <a:ext uri="{FF2B5EF4-FFF2-40B4-BE49-F238E27FC236}">
                <a16:creationId xmlns:a16="http://schemas.microsoft.com/office/drawing/2014/main" id="{E8FEA283-6543-F92B-EB95-3A2D185889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96479" y="3754119"/>
            <a:ext cx="3611697" cy="291384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15864-7728-AAF4-32CB-81C615CC61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You’ll never get out of this maze!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C02A7-FA35-0704-7609-FA3E58D87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32ABD3-73D4-9F44-930F-498EE7F400A2}"/>
              </a:ext>
            </a:extLst>
          </p:cNvPr>
          <p:cNvSpPr/>
          <p:nvPr/>
        </p:nvSpPr>
        <p:spPr>
          <a:xfrm>
            <a:off x="7396479" y="3754119"/>
            <a:ext cx="2862108" cy="20048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background with white numbers&#10;&#10;AI-generated content may be incorrect.">
            <a:extLst>
              <a:ext uri="{FF2B5EF4-FFF2-40B4-BE49-F238E27FC236}">
                <a16:creationId xmlns:a16="http://schemas.microsoft.com/office/drawing/2014/main" id="{7B2EFFAF-72E4-ACC4-9286-C258F88E1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890" y="2607037"/>
            <a:ext cx="3410597" cy="2923369"/>
          </a:xfrm>
          <a:prstGeom prst="rect">
            <a:avLst/>
          </a:prstGeom>
        </p:spPr>
      </p:pic>
      <p:pic>
        <p:nvPicPr>
          <p:cNvPr id="17" name="Picture 16" descr="A maze with a red line&#10;&#10;AI-generated content may be incorrect.">
            <a:extLst>
              <a:ext uri="{FF2B5EF4-FFF2-40B4-BE49-F238E27FC236}">
                <a16:creationId xmlns:a16="http://schemas.microsoft.com/office/drawing/2014/main" id="{068F60B6-487E-FA18-812C-B59EAD55A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88" y="1953416"/>
            <a:ext cx="4359018" cy="5486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44F6FB-AD66-93FE-ACD2-72DCEC659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705" y="1953416"/>
            <a:ext cx="6569009" cy="5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3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1C2EC-FA87-5825-C821-89301688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B7578702-73EC-18E9-D452-C3249F34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48" y="418277"/>
            <a:ext cx="11143621" cy="652054"/>
          </a:xfrm>
        </p:spPr>
        <p:txBody>
          <a:bodyPr/>
          <a:lstStyle/>
          <a:p>
            <a:r>
              <a:rPr lang="en-US" dirty="0"/>
              <a:t>A larger example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A43095B7-AE68-EC2D-D0AA-5EACEC966C0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You’ll never get out of this maze!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488E4B08-66B0-4F78-1560-9C779C94D69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9B706D-B6A5-962F-6761-F1E7A3EE41F0}"/>
              </a:ext>
            </a:extLst>
          </p:cNvPr>
          <p:cNvSpPr/>
          <p:nvPr/>
        </p:nvSpPr>
        <p:spPr>
          <a:xfrm>
            <a:off x="1909187" y="1738365"/>
            <a:ext cx="1326382" cy="1507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6AB6D7-9D9F-FFF6-5708-ACB22AA7B0B3}"/>
              </a:ext>
            </a:extLst>
          </p:cNvPr>
          <p:cNvSpPr/>
          <p:nvPr/>
        </p:nvSpPr>
        <p:spPr>
          <a:xfrm>
            <a:off x="5385916" y="1738365"/>
            <a:ext cx="1326382" cy="1507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DE3B5E-FC99-8FFC-8574-4C0DAAC31867}"/>
              </a:ext>
            </a:extLst>
          </p:cNvPr>
          <p:cNvSpPr/>
          <p:nvPr/>
        </p:nvSpPr>
        <p:spPr>
          <a:xfrm>
            <a:off x="8531051" y="1868993"/>
            <a:ext cx="1537397" cy="13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ze with many black lines&#10;&#10;AI-generated content may be incorrect.">
            <a:extLst>
              <a:ext uri="{FF2B5EF4-FFF2-40B4-BE49-F238E27FC236}">
                <a16:creationId xmlns:a16="http://schemas.microsoft.com/office/drawing/2014/main" id="{0E46FC2F-A317-1BA7-D059-407C1C3B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94" y="995607"/>
            <a:ext cx="8608825" cy="58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3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32FC7-7078-7B29-3999-5D51B87B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33B00283-172D-0404-16F7-CC037772B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48" y="418277"/>
            <a:ext cx="11143621" cy="652054"/>
          </a:xfrm>
        </p:spPr>
        <p:txBody>
          <a:bodyPr/>
          <a:lstStyle/>
          <a:p>
            <a:r>
              <a:rPr lang="en-US" dirty="0"/>
              <a:t>A larger example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8B3C2930-0516-71AE-859E-9228EF9F721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You’ll never get out of this maze!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EE6EF36-AAE1-17D1-EB1A-CFBD1B987E2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81E26A-0E78-E054-66B8-A7DD756F3754}"/>
              </a:ext>
            </a:extLst>
          </p:cNvPr>
          <p:cNvSpPr/>
          <p:nvPr/>
        </p:nvSpPr>
        <p:spPr>
          <a:xfrm>
            <a:off x="1909187" y="1738365"/>
            <a:ext cx="1326382" cy="1507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BC2E90-F22A-3CDB-9F2F-5C4FDEEA54C9}"/>
              </a:ext>
            </a:extLst>
          </p:cNvPr>
          <p:cNvSpPr/>
          <p:nvPr/>
        </p:nvSpPr>
        <p:spPr>
          <a:xfrm>
            <a:off x="5385916" y="1738365"/>
            <a:ext cx="1326382" cy="1507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24EC0-81FE-C324-F5C8-70621B90BE59}"/>
              </a:ext>
            </a:extLst>
          </p:cNvPr>
          <p:cNvSpPr/>
          <p:nvPr/>
        </p:nvSpPr>
        <p:spPr>
          <a:xfrm>
            <a:off x="8531051" y="1868993"/>
            <a:ext cx="1537397" cy="13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id of numbers and letters&#10;&#10;AI-generated content may be incorrect.">
            <a:extLst>
              <a:ext uri="{FF2B5EF4-FFF2-40B4-BE49-F238E27FC236}">
                <a16:creationId xmlns:a16="http://schemas.microsoft.com/office/drawing/2014/main" id="{344DE542-682E-EB8C-22ED-A121E241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915" y="1324197"/>
            <a:ext cx="4447325" cy="4966872"/>
          </a:xfrm>
          <a:prstGeom prst="rect">
            <a:avLst/>
          </a:prstGeom>
        </p:spPr>
      </p:pic>
      <p:pic>
        <p:nvPicPr>
          <p:cNvPr id="5" name="Picture 4" descr="A grid of numbers and symbols&#10;&#10;AI-generated content may be incorrect.">
            <a:extLst>
              <a:ext uri="{FF2B5EF4-FFF2-40B4-BE49-F238E27FC236}">
                <a16:creationId xmlns:a16="http://schemas.microsoft.com/office/drawing/2014/main" id="{BBA5AB86-FA03-DC58-C078-2564559E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712" y="1314149"/>
            <a:ext cx="4447324" cy="49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8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02543-1BBA-82B6-963E-18FBA1D7B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874C620-0B68-903B-243D-69465740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48" y="418277"/>
            <a:ext cx="11143621" cy="652054"/>
          </a:xfrm>
        </p:spPr>
        <p:txBody>
          <a:bodyPr/>
          <a:lstStyle/>
          <a:p>
            <a:r>
              <a:rPr lang="en-US" dirty="0"/>
              <a:t>A larger example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196E2EB-DA7F-6078-2140-35DCD98E688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You’ll never get out of this maze!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A68AC7EB-9A57-D9BA-BFC1-9DF1DAC54D0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8B8378-5D8C-8B65-5304-F263A258E8E8}"/>
              </a:ext>
            </a:extLst>
          </p:cNvPr>
          <p:cNvSpPr/>
          <p:nvPr/>
        </p:nvSpPr>
        <p:spPr>
          <a:xfrm>
            <a:off x="1909187" y="1738365"/>
            <a:ext cx="1326382" cy="1507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61BF8B-39A5-FAEC-0998-3D04F627112C}"/>
              </a:ext>
            </a:extLst>
          </p:cNvPr>
          <p:cNvSpPr/>
          <p:nvPr/>
        </p:nvSpPr>
        <p:spPr>
          <a:xfrm>
            <a:off x="5385916" y="1738365"/>
            <a:ext cx="1326382" cy="1507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3919EF-AFDE-C59B-F990-4747C19D391A}"/>
              </a:ext>
            </a:extLst>
          </p:cNvPr>
          <p:cNvSpPr/>
          <p:nvPr/>
        </p:nvSpPr>
        <p:spPr>
          <a:xfrm>
            <a:off x="8531051" y="1868993"/>
            <a:ext cx="1537397" cy="13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ze with a red line going down&#10;&#10;AI-generated content may be incorrect.">
            <a:extLst>
              <a:ext uri="{FF2B5EF4-FFF2-40B4-BE49-F238E27FC236}">
                <a16:creationId xmlns:a16="http://schemas.microsoft.com/office/drawing/2014/main" id="{EEAAC3ED-B187-FD49-C4DF-2EFDB098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396" y="1000651"/>
            <a:ext cx="8601421" cy="58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66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7E56-D03F-2983-CE23-171607AD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1111E-E504-32FB-7BE4-DE349DCE3A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800" dirty="0"/>
              <a:t>We have some problems with the computation of the optimal solution of larger mazes…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50E0D-6EF2-B953-4D41-3263BB619C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0" dirty="0"/>
              <a:t>You’ll never get out of this maze!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765704-4E0A-EC32-44C1-D098036BD0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37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01" y="623236"/>
            <a:ext cx="8708598" cy="979204"/>
          </a:xfrm>
        </p:spPr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1287857"/>
            <a:ext cx="5797427" cy="48834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Optimization seems a good tool for solving smaller mazes.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larger mazes, some adjustments need to be made to allow for timely computation of the dual.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 of transforming visual mazes into binary matrices can be performed by OpenCV.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Graphics Programming w/ Dr Sethi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the computational complexity of solving LOP’s seems necessary to determine if it is an effective tool for solving mazes beyond the miniscule.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You’ll never get out of this maze!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Evan Pritchard</a:t>
            </a:r>
          </a:p>
          <a:p>
            <a:r>
              <a:rPr lang="en-US" dirty="0"/>
              <a:t>epritch2@fitchburgstate.edu</a:t>
            </a:r>
          </a:p>
          <a:p>
            <a:r>
              <a:rPr lang="en-US" dirty="0"/>
              <a:t>(570)-977-6169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We made it!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9" y="711719"/>
            <a:ext cx="4377759" cy="112851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math of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maze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384" y="2087562"/>
            <a:ext cx="4729163" cy="3271838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The overhead view is of me in a maze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black and red square with black dots and a black line with red letters&#10;&#10;AI-generated content may be incorrect.">
            <a:extLst>
              <a:ext uri="{FF2B5EF4-FFF2-40B4-BE49-F238E27FC236}">
                <a16:creationId xmlns:a16="http://schemas.microsoft.com/office/drawing/2014/main" id="{9E4E8D43-A0B8-0E0F-5234-029A36675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494" y="0"/>
            <a:ext cx="6450481" cy="65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A978B-3612-A2ED-4872-007B5CCA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5B337-0912-7E4D-FA5F-9CB7B4D3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9" y="711719"/>
            <a:ext cx="4377759" cy="112851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math of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maze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447573AD-C074-76D6-FDC5-2A05F911C2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384" y="2087562"/>
            <a:ext cx="4729163" cy="3271838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C44AA8D-DDFF-EAED-2960-6B0697DFF5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And you’ll see what I’m hunting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57D259-216B-47CD-ECC9-649EA7894F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A square with numbers and lines&#10;&#10;AI-generated content may be incorrect.">
            <a:extLst>
              <a:ext uri="{FF2B5EF4-FFF2-40B4-BE49-F238E27FC236}">
                <a16:creationId xmlns:a16="http://schemas.microsoft.com/office/drawing/2014/main" id="{DDB48E53-1564-A348-9D63-EAB117E9D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264" y="0"/>
            <a:ext cx="6631352" cy="68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8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of mazes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 few steps away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51ABEB-1078-31DA-ECD8-51950077C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47275" y="4467349"/>
            <a:ext cx="622998" cy="823965"/>
          </a:xfrm>
        </p:spPr>
        <p:txBody>
          <a:bodyPr/>
          <a:lstStyle/>
          <a:p>
            <a:r>
              <a:rPr lang="en-US" sz="3200" dirty="0"/>
              <a:t>A 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A3E99-0DAA-4026-7DD6-8AF2750A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87" y="1968091"/>
            <a:ext cx="11125609" cy="1319105"/>
          </a:xfrm>
          <a:prstGeom prst="rect">
            <a:avLst/>
          </a:prstGeom>
        </p:spPr>
      </p:pic>
      <p:pic>
        <p:nvPicPr>
          <p:cNvPr id="11" name="Picture 10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0235803C-FE65-2C0A-1FC4-A9AEE3E53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615" y="4219780"/>
            <a:ext cx="4342052" cy="13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401" y="1989396"/>
            <a:ext cx="6034216" cy="1439604"/>
          </a:xfrm>
        </p:spPr>
        <p:txBody>
          <a:bodyPr/>
          <a:lstStyle/>
          <a:p>
            <a:r>
              <a:rPr lang="en-US" dirty="0"/>
              <a:t>Constraining the problem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5247856" cy="1085641"/>
          </a:xfrm>
        </p:spPr>
        <p:txBody>
          <a:bodyPr/>
          <a:lstStyle/>
          <a:p>
            <a:r>
              <a:rPr lang="en-US" dirty="0"/>
              <a:t>Combining certain values and selection of the shortest path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But I take a wrong turn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D109-9FA0-663D-D7A4-5C4D079B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Known  	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163F3-6E38-45BC-6535-98F30D8717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node (cell) is binary.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0 </a:t>
            </a:r>
            <a:r>
              <a:rPr lang="en-US" dirty="0"/>
              <a:t>for not on the path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1 </a:t>
            </a:r>
            <a:r>
              <a:rPr lang="en-US" dirty="0"/>
              <a:t>for on the path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start node is on the path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baseline="-25000" dirty="0"/>
              <a:t> </a:t>
            </a:r>
            <a:r>
              <a:rPr lang="en-US" b="1" dirty="0" err="1"/>
              <a:t>a</a:t>
            </a:r>
            <a:r>
              <a:rPr lang="en-US" b="1" baseline="-25000" dirty="0" err="1"/>
              <a:t>endRow,endCol</a:t>
            </a:r>
            <a:r>
              <a:rPr lang="en-US" b="1" baseline="-25000" dirty="0"/>
              <a:t> </a:t>
            </a:r>
            <a:r>
              <a:rPr lang="en-US" b="1" dirty="0"/>
              <a:t>= 1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end node is on the path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 err="1"/>
              <a:t>a</a:t>
            </a:r>
            <a:r>
              <a:rPr lang="en-US" b="1" baseline="-25000" dirty="0" err="1"/>
              <a:t>startRow,startCol</a:t>
            </a:r>
            <a:r>
              <a:rPr lang="en-US" b="1" baseline="-25000" dirty="0"/>
              <a:t> </a:t>
            </a:r>
            <a:r>
              <a:rPr lang="en-US" b="1" dirty="0"/>
              <a:t>= 1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68006-E93B-C85D-10B2-27881E63EB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Now I’m on the wrong path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66AE5-FAD2-B2C9-25B9-8C2E6321F5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6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03CD6F-0F48-F825-D179-2ED656AF61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And the people are all watching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66729C-87AB-922B-F636-E2AB57150F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830B175-A226-6E5E-EF70-334644B1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876300"/>
            <a:ext cx="10820400" cy="652463"/>
          </a:xfrm>
        </p:spPr>
        <p:txBody>
          <a:bodyPr/>
          <a:lstStyle/>
          <a:p>
            <a:r>
              <a:rPr lang="en-US" sz="5400" dirty="0"/>
              <a:t>Maze considerations</a:t>
            </a:r>
          </a:p>
        </p:txBody>
      </p:sp>
      <p:pic>
        <p:nvPicPr>
          <p:cNvPr id="11" name="Picture 10" descr="A maze with a red line&#10;&#10;AI-generated content may be incorrect.">
            <a:extLst>
              <a:ext uri="{FF2B5EF4-FFF2-40B4-BE49-F238E27FC236}">
                <a16:creationId xmlns:a16="http://schemas.microsoft.com/office/drawing/2014/main" id="{264FEBC5-AD7F-23A6-1F57-8DED8CB9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1824155"/>
            <a:ext cx="8792308" cy="44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C249C-752D-88D8-5F69-95D6D9FC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BECE53-C9CA-66EB-A3DB-4D48D83E4E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Enjoying a good laugh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DB21DF-1A02-9ED5-5832-7FFCC549D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CD46B4-3EB1-8C9D-2680-494FDFDD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876300"/>
            <a:ext cx="10853057" cy="652463"/>
          </a:xfrm>
        </p:spPr>
        <p:txBody>
          <a:bodyPr/>
          <a:lstStyle/>
          <a:p>
            <a:r>
              <a:rPr lang="en-US" sz="5400" dirty="0"/>
              <a:t>Maze considerations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F1542B4-0CA3-73B6-EF5F-5C5A8986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05" y="1853778"/>
            <a:ext cx="8694690" cy="44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3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528</TotalTime>
  <Words>602</Words>
  <Application>Microsoft Office PowerPoint</Application>
  <PresentationFormat>Widescreen</PresentationFormat>
  <Paragraphs>128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Avenir Next LT Pro</vt:lpstr>
      <vt:lpstr>Calibri</vt:lpstr>
      <vt:lpstr>Office Theme</vt:lpstr>
      <vt:lpstr>Modeling Mazes and  optimizing the        shortest path </vt:lpstr>
      <vt:lpstr>To do:</vt:lpstr>
      <vt:lpstr>The math of  the maze</vt:lpstr>
      <vt:lpstr>The math of  the maze</vt:lpstr>
      <vt:lpstr>The math of mazes</vt:lpstr>
      <vt:lpstr>Constraining the problem</vt:lpstr>
      <vt:lpstr>Known   values</vt:lpstr>
      <vt:lpstr>Maze considerations</vt:lpstr>
      <vt:lpstr>Maze considerations</vt:lpstr>
      <vt:lpstr>Maze considerations</vt:lpstr>
      <vt:lpstr>Maze considerations</vt:lpstr>
      <vt:lpstr>constraints</vt:lpstr>
      <vt:lpstr>Optimize this:</vt:lpstr>
      <vt:lpstr>Working the LOP</vt:lpstr>
      <vt:lpstr>Feasibility and uniqueness</vt:lpstr>
      <vt:lpstr>Infeasible results</vt:lpstr>
      <vt:lpstr>UNIQUENESS</vt:lpstr>
      <vt:lpstr>Checking uniqueness through the dual certificate</vt:lpstr>
      <vt:lpstr>A second solution</vt:lpstr>
      <vt:lpstr>using random perturbation to search for additional solutions</vt:lpstr>
      <vt:lpstr>A larger example</vt:lpstr>
      <vt:lpstr>A larger example</vt:lpstr>
      <vt:lpstr>A larger example</vt:lpstr>
      <vt:lpstr>But…</vt:lpstr>
      <vt:lpstr>Future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Pritchard</dc:creator>
  <cp:lastModifiedBy>Evan Pritchard</cp:lastModifiedBy>
  <cp:revision>1</cp:revision>
  <dcterms:created xsi:type="dcterms:W3CDTF">2025-12-15T17:33:59Z</dcterms:created>
  <dcterms:modified xsi:type="dcterms:W3CDTF">2025-12-16T02:22:19Z</dcterms:modified>
</cp:coreProperties>
</file>